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EDA13-CF79-4438-B27E-31227A08D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18BD2-9821-4AD1-8FE5-CAAFCC5E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5401E-126B-4110-AA8C-C85AB4E98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55C16-4464-46C5-A8C1-B69929A61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55C39-F420-440B-92C7-0C6F46B4A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414C3-9CC2-4A8D-9CE6-ECF5382B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B1C53-BDBC-4B52-BC86-596E1C53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6AB83-41F6-4981-BEEA-629967223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9E688-EB6B-41F2-A15D-C1F55AF73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64B76-C0BE-4472-8817-07631AAAE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1D5B7-F3BB-4C6F-8015-AFFE8D45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2221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硬件性能评估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硬件性能评估背景和目的
 性能评估关键指标和方法
 处理器性能评估及对比
 内存性能评估及对比
 存储性能评估及对比
 网络性能评估及对比
 综合性能评估及结果分析
 总结和建议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硬件性能评估背景和目的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硬件性能评估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硬件性能评估背景和目的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1.随着技术的不断进步，硬件性能评估成为确保系统稳定性和可靠性的关键环节，其目的是预测、比较和优化硬件的性能表现。</a:t>
            </a:r>
          </a:p>
          <a:p>
            <a:r>
              <a:t>2.硬件性能评估背景主要由技术发展趋势、市场需求和系统复杂性等多因素驱动，其目的在于为硬件设计、生产和使用提供有效的性能参考。</a:t>
            </a:r>
          </a:p>
          <a:p>
            <a:r>
              <a:t>3.性能评估可以量化硬件的各项指标，为硬件的升级和扩展提供数据支持，有助于提升硬件的性价比和用户体验。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硬件性能评估的行业背景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1.随着信息化和数字化深入推进，各行业对硬件性能的要求越来越高，性能评估成为硬件研发的重要环节。</a:t>
            </a:r>
          </a:p>
          <a:p>
            <a:r>
              <a:t>2.云计算、大数据和人工智能等新兴技术的发展，使得硬件性能评估更加复杂和多元化。</a:t>
            </a:r>
          </a:p>
          <a:p>
            <a:r>
              <a:t>3.全球竞争加剧，性能评估成为提升产品竞争力的重要手段，有助于企业在市场中获得优势地位。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硬件性能评估背景和目的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硬件性能评估背景和目的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1.随着摩尔定律的推进，硬件技术飞速发展，性能评估方法也在不断演变和优化。</a:t>
            </a:r>
          </a:p>
          <a:p>
            <a:r>
              <a:t>2.新兴的测试技术和工具不断涌现，为硬件性能评估提供更加精准和高效的方法。</a:t>
            </a:r>
          </a:p>
          <a:p>
            <a:r>
              <a:t>3.自动化和智能化成为性能评估的重要趋势，将大大提高评估效率和准确性。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硬件性能评估的市场需求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1.随着消费者对电子产品性能要求的提高，性能评估成为产品研发和市场推广的重要支撑。</a:t>
            </a:r>
          </a:p>
          <a:p>
            <a:r>
              <a:t>2.企业需要通过性能评估证明产品的性能和可靠性，以满足客户的需求和期望。</a:t>
            </a:r>
          </a:p>
          <a:p>
            <a:r>
              <a:t>3.性能评估有助于提升品牌形象和市场竞争力，推动企业持续发展。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硬件性能评估的技术发展趋势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性能评估关键指标和方法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硬件性能评估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性能评估关键指标和方法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1.计算性能通常以处理器主频、核心数量、指令集等参数来衡量。</a:t>
            </a:r>
          </a:p>
          <a:p>
            <a:r>
              <a:t>2.评估计算性能需要考虑实际应用场景，例如科学计算、数据分析等需要高计算性能的场景。</a:t>
            </a:r>
          </a:p>
          <a:p>
            <a:r>
              <a:t>3.常用的计算性能评估工具包括Benchmark、Linpack等，可以提供标准化的性能评估结果。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存储性能评估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1.存储性能通常以存储容量、读写速度、IOPS（每秒输入/输出操作数）等参数来衡量。</a:t>
            </a:r>
          </a:p>
          <a:p>
            <a:r>
              <a:t>2.评估存储性能需要考虑实际应用场景，例如数据库、文件服务器等需要高存储性能的场景。</a:t>
            </a:r>
          </a:p>
          <a:p>
            <a:r>
              <a:t>3.常用的存储性能评估工具包括FIO、Vdbench等，可以模拟实际负载情况下的存储性能表现。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计算性能评估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网络性能评估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1.网络性能通常以带宽、延迟、丢包率等参数来衡量。</a:t>
            </a:r>
          </a:p>
          <a:p>
            <a:r>
              <a:t>2.评估网络性能需要考虑实际应用场景，例如视频传输、在线游戏等需要高网络性能的场景。</a:t>
            </a:r>
          </a:p>
          <a:p>
            <a:r>
              <a:t>3.常用的网络性能评估工具包括Ping、Traceroute、iperf等，可以测试网络连接的稳定性和性能表现。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系统整体性能评估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1.系统整体性能评估需要考虑硬件、软件、操作系统等多个方面的因素。</a:t>
            </a:r>
          </a:p>
          <a:p>
            <a:r>
              <a:t>2.常用的系统性能评估工具包括Windows的性能监视器、Linux的top命令等，可以提供实时的系统性能监控数据。</a:t>
            </a:r>
          </a:p>
          <a:p>
            <a:r>
              <a:t>3.评估系统整体性能需要结合实际应用场景，例如办公、多媒体娱乐、游戏等不同的应用场景对系统性能的要求也有所不同。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可扩展性评估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1.可扩展性评估需要考虑系统在负载增加时的性能表现，以及系统升级扩展的难易程度。</a:t>
            </a:r>
          </a:p>
          <a:p>
            <a:r>
              <a:t>2.评估可扩展性需要采用负载测试和压力测试等手段，模拟实际负载情况下的系统性能表现。</a:t>
            </a:r>
          </a:p>
          <a:p>
            <a:r>
              <a:t>3.可扩展性好的系统可以更好地适应业务增长和需求变化，提高系统的稳定性和可靠性。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能效评估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1.能效评估需要考虑系统的能耗和性能表现之间的平衡关系。</a:t>
            </a:r>
          </a:p>
          <a:p>
            <a:r>
              <a:t>2.评估能效需要采用能耗测量和性能测试等手段，计算系统的能效指标。</a:t>
            </a:r>
          </a:p>
          <a:p>
            <a:r>
              <a:t>3.提高能效可以降低系统的运行成本，减少对环境的负面影响，提高系统的可持续性。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处理器性能评估及对比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硬件性能评估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处理器性能评估及对比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处理器性能评估概述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1.处理器性能评估的重要性：处理器性能评估是对处理器各项性能指标进行量化评估的过程，有助于了解处理器的优劣和适用场景。</a:t>
            </a:r>
          </a:p>
          <a:p>
            <a:r>
              <a:t>2.性能评估标准：性能评估通常包括计算性能、存储性能、通信性能等多个方面，需要综合考虑各项指标进行评估。</a:t>
            </a:r>
          </a:p>
          <a:p>
            <a:r>
              <a:t>3.评估方法：常用的评估方法包括基准测试、模拟仿真、实际应用测试等，需要根据具体情况选择合适的方法。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处理器计算性能评估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1.计算性能评估指标：计算性能评估通常包括浮点性能、整数性能、多核性能等指标，需要综合考虑各项指标进行评估。</a:t>
            </a:r>
          </a:p>
          <a:p>
            <a:r>
              <a:t>2.计算性能评估方法：常用的计算性能评估方法包括LINPACK、SPEC、Cinebench等基准测试软件，需要根据具体情况选择合适的测试软件。</a:t>
            </a:r>
          </a:p>
          <a:p>
            <a:r>
              <a:t>3.计算性能优化：通过优化处理器架构、提高核心频率、增加缓存容量等方式可以提高计算性能。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处理器性能评估及对比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处理器存储性能评估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1.存储性能评估指标：存储性能评估通常包括存储器带宽、存储器访问延迟等指标，需要综合考虑各项指标进行评估。</a:t>
            </a:r>
          </a:p>
          <a:p>
            <a:r>
              <a:t>2.存储性能评估方法：常用的存储性能评估方法包括STREAM、HPCG等基准测试软件，需要根据具体情况选择合适的测试软件。</a:t>
            </a:r>
          </a:p>
          <a:p>
            <a:r>
              <a:t>3.存储性能优化：通过优化存储器架构、增加存储器容量、提高存储器访问速度等方式可以提高存储性能。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处理器通信性能评估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1.通信性能评估指标：通信性能评估通常包括通信带宽、通信延迟等指标，需要综合考虑各项指标进行评估。</a:t>
            </a:r>
          </a:p>
          <a:p>
            <a:r>
              <a:t>2.通信性能评估方法：常用的通信性能评估方法包括MPI基准测试、网络性能测试工具等，需要根据具体情况选择合适的测试工具。</a:t>
            </a:r>
          </a:p>
          <a:p>
            <a:r>
              <a:t>3.通信性能优化：通过优化通信网络架构、提高通信网络带宽、降低通信延迟等方式可以提高通信性能。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处理器性能评估及对比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处理器能耗效率评估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1.能耗效率评估指标：能耗效率评估通常包括每瓦性能、能效比等指标，用于衡量处理器性能和能耗之间的关系。</a:t>
            </a:r>
          </a:p>
          <a:p>
            <a:r>
              <a:t>2.能耗效率评估方法：常用的能耗效率评估方法包括实际测量和模拟仿真等，需要根据具体情况选择合适的方法。</a:t>
            </a:r>
          </a:p>
          <a:p>
            <a:r>
              <a:t>3.能耗效率优化：通过优化处理器架构、降低功耗、提高能源利用效率等方式可以提高能耗效率。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处理器可扩展性评估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1.可扩展性评估指标：可扩展性评估通常包括并行效率、加速比等指标，用于衡量处理器在不同规模下的性能表现。</a:t>
            </a:r>
          </a:p>
          <a:p>
            <a:r>
              <a:t>2.可扩展性评估方法：常用的可扩展性评估方法包括强可扩展性和弱可扩展性等，需要根据具体情况选择合适的方法。</a:t>
            </a:r>
          </a:p>
          <a:p>
            <a:r>
              <a:t>3.可扩展性优化：通过优化处理器架构、改进并行算法、提高通信效率等方式可以提高处理器的可扩展性。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内存性能评估及对比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硬件性能评估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内存性能评估及对比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内存性能评估概述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1.内存性能对计算机系统整体性能的影响重大。</a:t>
            </a:r>
          </a:p>
          <a:p>
            <a:r>
              <a:t>2.评估内存性能需要考虑多个方面，包括带宽、延迟、容量等。</a:t>
            </a:r>
          </a:p>
          <a:p>
            <a:r>
              <a:t>内存作为计算机系统中的关键组件，其性能对整体性能有着至关重要的影响。评估内存性能时，我们需要综合考虑带宽、延迟、容量等多个方面。随着技术的不断进步，内存的性能也在不断提升，但同时也需要考虑到成本、功耗等方面的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内存带宽评估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1.带宽是评估内存性能的重要指标之一。</a:t>
            </a:r>
          </a:p>
          <a:p>
            <a:r>
              <a:t>2.带宽越大，内存数据传输速度越快。</a:t>
            </a:r>
          </a:p>
          <a:p>
            <a:r>
              <a:t>带宽是评估内存性能的重要指标之一，它表示内存每秒钟可以传输的数据量。带宽越大，内存数据传输速度越快，计算机系统的整体性能也会相应提升。在评估内存带宽时，可以通过运行一些专门的测试软件来得出具体的数值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内存性能评估及对比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内存延迟评估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1.延迟是评估内存性能的另一个重要指标。</a:t>
            </a:r>
          </a:p>
          <a:p>
            <a:r>
              <a:t>2.延迟越低，内存响应速度越快。</a:t>
            </a:r>
          </a:p>
          <a:p>
            <a:r>
              <a:t>延迟是评估内存性能的另一个重要指标，它表示内存从接收到读取/写入命令到实际完成操作所需的时间。延迟越低，内存响应速度越快，计算机系统的整体性能也会相应提升。在实际使用中，内存延迟对于一些需要高速响应的应用场景，如游戏、实时处理等，有着重要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内存容量评估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1.内存容量越大，可以存储的数据越多。</a:t>
            </a:r>
          </a:p>
          <a:p>
            <a:r>
              <a:t>2.内存容量需要根据实际需求进行选择。</a:t>
            </a:r>
          </a:p>
          <a:p>
            <a:r>
              <a:t>内存容量评估时，需要考虑实际应用场景和需求。不同的应用场景需要不同的内存容量，例如对于一些需要处理大量数据的应用，需要更大的内存容量以保证足够的数据存储空间。在选择内存容量时，需要根据实际需求进行权衡，以确保性能和成本的平衡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https://d.book118.com/806222221124010034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硬件性能评估背景和目的</vt:lpstr>
      <vt:lpstr> 硬件性能评估背景和目的</vt:lpstr>
      <vt:lpstr> 硬件性能评估背景和目的</vt:lpstr>
      <vt:lpstr> 性能评估关键指标和方法</vt:lpstr>
      <vt:lpstr> 性能评估关键指标和方法</vt:lpstr>
      <vt:lpstr> 性能评估关键指标和方法</vt:lpstr>
      <vt:lpstr> 性能评估关键指标和方法</vt:lpstr>
      <vt:lpstr> 处理器性能评估及对比</vt:lpstr>
      <vt:lpstr> 处理器性能评估及对比</vt:lpstr>
      <vt:lpstr> 处理器性能评估及对比</vt:lpstr>
      <vt:lpstr> 处理器性能评估及对比</vt:lpstr>
      <vt:lpstr> 内存性能评估及对比</vt:lpstr>
      <vt:lpstr> 内存性能评估及对比</vt:lpstr>
      <vt:lpstr> 内存性能评估及对比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2024-09-03T20:08:39.821</cp:lastPrinted>
  <dcterms:created xsi:type="dcterms:W3CDTF">2024-09-03T12:08:39Z</dcterms:created>
  <dcterms:modified xsi:type="dcterms:W3CDTF">2024-09-03T12:08:42Z</dcterms:modified>
</cp:coreProperties>
</file>