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980A-CC63-491D-8015-5528FA4C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BCB4B-3224-4F77-9707-64C8B943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E051B-FDA9-41DE-812A-4F49F0F9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9A7AF-636C-4612-9E42-D5DA9A0E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8EFA4-2FBB-4A54-87D6-F743DECD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71D57-DC90-48BE-8E61-27FD8AAE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66F2B-D130-46DC-AEFD-8CA7BF12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7EAC4-4A63-48FC-A335-F8193BAE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BC944-8638-4CF1-AA50-0B543E40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3D527-3686-479E-908E-8748209F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09E1B-9FC4-4D6C-A554-C2711382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305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农村金融服务与智慧农业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智慧农业发展与前景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农村金融服务在智慧农业中应用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智慧农业技术助力农村金融服务提升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农村金融服务现状及挑战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农村金融服务定义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指在农村地区提供的各类金融服务，包括存款、贷款、支付结算、保险、投资理财等。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农村金融服务的重要性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对于促进农村经济发展、提高农民收入、推动农业现代化具有重要意义。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00" r="173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农村金融服务概述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随着国家政策的支持和金融机构的积极投入，农村金融服务覆盖面不断扩大，服务种类和数量不断增加。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服务覆盖面不断扩大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金融机构通过加强内部管理、提高员工素质、优化服务流程等措施，不断提升农村金融服务质量。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服务质量逐步提升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金融机构结合农村实际，创新金融产品和服务方式，如推出小额贷款、农业保险、移动支付等，满足农民多元化金融需求。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服务创新不断涌现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服务成本较高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由于农村地区交通不便、信息不畅等原因，金融机构提供服务的成本较高，影响了服务的可持续性。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农民金融素养有待提高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部分农民缺乏金融知识和风险意识，容易陷入非法集资、高利贷等陷阱，需要加强金融教育和宣传。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部分偏远地区金融服务供给不足，农民享受金融服务的便利性有待提高。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智慧农业发展与前景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智慧农业是运用现代科技手段，对农业生产全过程进行智能化管理，实现农业生产高效、优质、安全、环保的现代农业形态。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智慧农业具有信息化、自动化、智能化、精细化等特点，通过物联网、大数据、云计算等技术的运用，实现农业生产全过程的数字化、可视化、可追溯化。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20世纪80年代，我国开始引进智能化农业技术，如滴灌、喷灌等节水灌溉技术，以及温室大棚等设施农业技术。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90年代至21世纪初，随着计算机和互联网技术的普及，我国智慧农业进入快速发展阶段，各种智能化农业装备和技术不断涌现。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近年来，随着物联网、大数据、云计算等技术的迅猛发展，我国智慧农业进入创新发展阶段，实现了从局部智能化到全面智能化的跨越。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未来智慧农业将继续加强技术创新，推动物联网、大数据、云计算、人工智能等新一代信息技术与农业深度融合。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智慧农业将更加注重绿色发展，通过智能化技术推动农业生态保护和资源循环利用，实现农业生产与生态环境的和谐发展。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智慧农业将与二三产业深度融合，形成“农业+互联网”、“农业+旅游”、“农业+教育”等多元化产业模式，推动农村一二三产业融合发展。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政府将继续加大对智慧农业的政策扶持力度，推动农业现代化和乡村振兴战略的深入实施。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农村金融服务在智慧农业中应用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政府通过制定相关信贷政策，向智慧农业领域倾斜，鼓励金融机构加大对智慧农业的信贷支持力度。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信贷政策倾斜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金融机构对智慧农业项目提供优惠贷款利率，降低智慧农业融资成本，促进智慧农业发展。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优惠贷款利率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金融机构针对智慧农业特点，创新信贷产品，提供更加灵活、多样化的信贷服务，满足智慧农业多元化融资需求。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信贷支持政策解读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保险公司针对智慧农业风险特点，开发新型农业保险产品，为智慧农业提供更加全面、有效的风险保障。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农业保险产品创新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保险公司通过提升保险服务质量和效率，为智慧农业提供更加便捷、高效的保险服务体验。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保险服务优化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保险公司运用大数据、人工智能等科技手段，提升保险产品创新能力和风险管理水平，为智慧农业提供更加精准、个性化的保险服务。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保险与科技融合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https://d.book118.com/806223051005010041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2024-09-07T17:07:55.513</cp:lastPrinted>
  <dcterms:created xsi:type="dcterms:W3CDTF">2024-09-07T09:07:55Z</dcterms:created>
  <dcterms:modified xsi:type="dcterms:W3CDTF">2024-09-07T09:07:57Z</dcterms:modified>
</cp:coreProperties>
</file>