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A7CE7-A8CE-48FB-B0B9-2C81A3F39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DCB2-71E1-40AF-9269-B38D428C5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2E24E-6FFA-434D-B1AD-6828615B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66467-A4B8-41F3-9590-9C500587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C0E4D3-DF94-4F20-A1D7-A0F1F15A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666A11-B908-44D3-ACD7-00B86D11D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FE8FF-AFAF-4527-9B74-CB96C8F3B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9FBF7-5101-4AB2-8C22-A8BB8E130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09E92-57B6-41EE-BEAC-49B634EB5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8341F-DAC0-4B87-B473-93816B1D7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FCBD1-8D9E-4806-815D-737BE5CDB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312104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绩效管理理论与实操技巧课件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绩效管理实操技巧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绩效管理常见问题与对策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绩效管理是一个系统地评估和管理员工工作表现的过程，旨在提高员工的工作效率和工作质量，同时帮助员工实现个人目标，并与组织目标保持一致。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绩效管理的目的在于通过提高个人和团队的绩效，实现组织的战略目标。它有助于提高员工的积极性和工作动力，发现和解决工作中存在的问题，促进员工的个人成长和职业发展。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在目标设定阶段，管理者和员工共同制定明确、可衡量、可达成、相关性强和时限明确的目标。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根据设定的目标，制定具体的行动计划，包括资源分配、时间安排和实现目标的策略。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在执行计划过程中，管理者需要定期对员工的工作表现进行监控，及时发现和解决存在的问题，并根据实际情况对计划进行调整。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在评估阶段，根据设定的目标和计划，对员工的工作表现进行客观、公正的评估。同时，给予员工反馈，指出优点和不足之处，并给出改进建议。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根据评估结果，对表现优秀的员工给予适当的奖励和激励，以增强其工作动力和积极性。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计划制定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奖励与激励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提高员工工作效率和工作质量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通过设定明确的目标和计划，以及定期的监控和反馈，员工可以更好地了解自己的工作要求和期望，从而提高工作效率和工作质量。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通过绩效管理，员工可以了解自己的优点和不足之处，从而有针对性地制定个人发展计划，提高个人能力和职业竞争力。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通过提高个人和团队的绩效，以及协调个人目标与组织目标的一致性，绩效管理有助于提升组织整体绩效和实现组织的战略目标。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通过公正、客观的评估和激励措施，绩效管理可以增强员工的工作动力和满意度，降低员工流失率，提高员工的工作积极性和忠诚度。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促进员工个人成长和职业发展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提升组织绩效和战略目标实现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增强员工的工作动力和满意度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目标设定理论是绩效管理的基础，它强调明确、可衡量、可达成、相关和时限的目标对于提高员工绩效的重要性。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目标设定理论认为，通过设定具体、可衡量的目标，员工可以明确了解组织对他们的期望，并有一个清晰的方向来指导他们的工作。这些目标应该是可达成和具有挑战性的，同时与组织的战略目标保持一致。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关键绩效指标是一种重要的绩效管理工具，它可以帮助组织识别和跟踪实现战略目标的关键成功因素。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KPI是衡量员工绩效的关键指标，通常包括财务和非财务指标。通过设定和跟踪这些指标，组织可以确保员工的工作与组织的战略目标保持一致，并能够及时调整策略以应对变化的市场环境。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平衡计分卡是一种全面的绩效管理框架，它通过将组织的战略目标分解为具体的、可衡量的目标和指标，帮助组织实现战略目标。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BSC不仅关注财务指标，还关注客户满意度、内部业务流程以及学习和成长等非财务指标。通过平衡计分卡，组织可以确保所有部门和员工的工作都与整体战略目标保持一致，促进跨部门协作和整体业绩提升。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平衡计分卡（BSC）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https://d.book118.com/806223121041010033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2024-09-01T18:14:51.573</cp:lastPrinted>
  <dcterms:created xsi:type="dcterms:W3CDTF">2024-09-01T10:14:51Z</dcterms:created>
  <dcterms:modified xsi:type="dcterms:W3CDTF">2024-09-01T10:14:53Z</dcterms:modified>
</cp:coreProperties>
</file>