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3B411-E47D-4BF0-9088-387A41A4E4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C1ED58-C44E-4C0B-A66A-1D8371BA73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F4571D-9C63-475A-88FC-0EEB0D9D31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5E9854-B243-4445-93A7-65D0396744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1AE76C9-7E1E-4C13-9526-19A22742A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A5EB9C4-2C3D-4AA2-BE6A-7DC70F54B7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0072B4-EA8C-4632-9107-6A0DA51073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F36145-2B9D-44AF-821C-79B0A5DBD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28F148-598B-4192-85E2-4AC327704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A4A2AC-DBA0-420A-AD19-54D159035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6A3B16-7FDB-4668-A19A-F8D304FF7D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1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6230102025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3806" y="1310470"/>
            <a:ext cx="8696325" cy="2219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全县年宣传思想工作总结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3806" y="4402664"/>
            <a:ext cx="79629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3806" y="5011290"/>
            <a:ext cx="7315200" cy="6381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860682" y="1004888"/>
            <a:ext cx="4382213" cy="4848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工作问题与不足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工作经验与教训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工作展望与计划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4673" y="2576513"/>
            <a:ext cx="253278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工作背景与目标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宣传思想工作是引导社会舆论的重要手段，能够传播正能量，弘扬社会主义核心价值观，促进社会和谐稳定。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引导社会舆论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宣传思想工作能够提高人们的文化素质和思想认识，为经济发展提供有力的思想保障和文化支撑。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推动经济发展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13083" r="13083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良好的宣传思想工作能够提升政府的形象和公信力，增强政府与民众之间的沟通和信任。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提升政府形象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宣传思想工作的重要性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9" name="AutoShape 9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9373" b="19373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0971" b="1097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21373" b="21373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当前社会背景与挑战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6" name="TextBox 36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社会思想多元化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随着互联网的普及，人们获取信息的渠道日益增多，社会思想呈现多元化趋势，给宣传思想工作带来一定难度。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40" name="TextBox 40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舆论环境复杂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2" name="TextBox 42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网络舆论环境复杂多变，一些负面信息容易传播，给宣传思想工作带来挑战。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经济发展压力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6" name="TextBox 46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当前经济发展面临一些压力，宣传思想工作需要更加注重实效性和针对性。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1267" r="31267"/>
          <a:stretch>
            <a:fillRect/>
          </a:stretch>
        </p:blipFill>
        <p:spPr>
          <a:xfrm>
            <a:off x="6416218" y="1873250"/>
            <a:ext cx="2285142" cy="243967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6989" r="1698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l="18724" r="1872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 l="18783" r="1878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9" name="AutoShape 9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11" name="AutoShape 11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3" name="AutoShape 13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5" name="AutoShape 15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7" name="AutoShape 17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9" name="AutoShape 19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21" name="AutoShape 21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工作目标与计划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制定具体的宣传思想工作目标，明确工作重点和任务分工。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加强宣传思想工作队伍建设，提高工作人员的素质和能力。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创新宣传方式和方法，运用新媒体等手段提高宣传效果。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2" name="TextBox 52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加强舆情应对能力建设，及时发现和处置负面信息。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明确工作目标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加强队伍建设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创新宣传方式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60" name="TextBox 60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强化舆情应对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工作成果与亮点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8834865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加强对外宣传，组织参加各类文化交流活动，提升全县文化影响力。</a:t>
            </a:r>
          </a:p>
        </p:txBody>
      </p:sp>
      <p:sp>
        <p:nvSpPr>
          <p:cNvPr id="5" name="Freeform 5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6739769" y="135847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深入实施文化惠民工程，开展群众性文化活动，丰富群众文化生活。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12797" y="4607506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策划推出“学习强国”学习平台，提供丰富的学习资源，引导全县干部群众加强学习。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0728" y="4569595"/>
            <a:ext cx="2733675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成功举办“全县宣传思想工作会议”，传达学习贯彻中央和省、市宣传思想工作会议精神，研究部署全县宣传思想工作。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01762" y="1358476"/>
            <a:ext cx="274320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组织开展“庆祝中国共产党成立100周年”系列活动，包括文艺演出、主题展览、党史宣讲等，营造浓厚氛围。</a:t>
            </a:r>
          </a:p>
        </p:txBody>
      </p:sp>
      <p:cxnSp>
        <p:nvCxnSpPr>
          <p:cNvPr id="24" name="Connector 24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5" name="AutoShape 25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9" name="Connector 29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0" name="AutoShape 30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6" name="Connector 36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7" name="AutoShape 37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4" name="Freeform 44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Freeform 46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8" name="Freeform 48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9" name="Group 4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0" name="AutoShape 5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TextBox 7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宣传思想工作成果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创新宣传形式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强化理论宣传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注重典型引领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深化文明创建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宣传思想工作亮点</a:t>
              </a:r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/>
          <a:srcRect l="17383" r="1738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2" name="AutoShape 42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运用新媒体、短视频等新兴宣传手段，扩大宣传覆盖面和影响力。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开展“理论宣讲进基层”活动，推动党的理论创新成果深入人心。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挖掘和宣传先进典型，发挥榜样作用，引领社会风尚。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持续推进文明城市、文明村镇、文明单位等创建活动，提高社会文明程度。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3895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38950"/>
          </a:xfrm>
          <a:custGeom>
            <a:rect l="l" t="t" r="r" b="b"/>
            <a:pathLst>
              <a:path w="12192000" h="6838950">
                <a:moveTo>
                  <a:pt x="0" y="0"/>
                </a:moveTo>
                <a:lnTo>
                  <a:pt x="12192000" y="0"/>
                </a:lnTo>
                <a:lnTo>
                  <a:pt x="12192000" y="6838950"/>
                </a:lnTo>
                <a:lnTo>
                  <a:pt x="0" y="683895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5" name="TextBox 5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加强与媒体合作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与主流媒体建立战略合作伙伴关系，提升全县知名度和美誉度。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8" name="TextBox 8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实施文化产业发展计划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制定文化产业发展规划，支持优秀文化企业发展，推动文化产业成为全县经济新增长点。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探索“互联网+宣传”模式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运用互联网思维，整合线上线下资源，提高宣传效果。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EFFFFD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宣传思想工作创新点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lt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9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FFD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2757596" y="2624328"/>
            <a:ext cx="8124825" cy="1962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工作问题与不足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57596" y="1141600"/>
            <a:ext cx="8686800" cy="1704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https://d.book118.com/806230102025010033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66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2024-09-01T15:32:33.961</cp:lastPrinted>
  <dcterms:created xsi:type="dcterms:W3CDTF">2024-09-01T07:32:33Z</dcterms:created>
  <dcterms:modified xsi:type="dcterms:W3CDTF">2024-09-01T07:32:36Z</dcterms:modified>
</cp:coreProperties>
</file>