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65E3D-7C13-486C-B6DF-188225604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7DB9D-9C7D-4860-96FF-ADCFBE056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B9B03-ECD5-42BF-81F6-FD6413FE4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1A746-66A8-4656-A393-5FBB18395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696A9-0116-4FB0-AFAF-AE79D2B4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E10BA4-EF04-4BA5-92F7-A0278077D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435690-C504-45D4-B555-B63185A4B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0A34F-8CE0-4EA5-BF41-51CDAFBC7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CA41F-68F2-4333-B378-419509DD9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477C8-7D4F-48FC-A789-549A7A761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21408-561C-48B2-96FB-8D86783ED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3013522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PowerPoint presentation of "Introduction to Kunqu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History and Development of Kunqu Opera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Artistic Value of Kunqu Opera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Inheritance and Protection of Kunqu Opera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epilogue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Theme: Kunqu Opera, a unique traditional Chinese opera art form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 of Kunqu Opera's history, development, and characteristics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Highlight the beauty and value of Kunqu Opera in Chinese culture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Theme Introduction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Purpose: Provide English-speaking audience with an overview of Kunqu Opera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Significance: Promote the understanding and appreciation of Kunqu Opera among international audience, enhance cultural exchange between China and the world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Illustrate the importance of Kunqu Opera in the context of globalization and cultural diversity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and significance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History and Development of Kunqu Opera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Origin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Kunqu Opera originated in the Tang Dynasty and has a history of more than 600 years. It is one of the oldest operas in China.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Development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Kunqu Opera has experienced different stages of development, including the formation stage, the mature stage, the decline stage, and the revival stage.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Origin and Development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Ritualized Performance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Kunqu Opera emphasizes the ritualized performance, with strict requirements on posture, gesture, and pronunciation.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Classicality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Kunqu Opera is known for its classicality, with a focus on the beauty of the human body and the harmony of music and dance.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Elaborate Costumes and Stage Design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costumes and stage design of Kunqu Opera are very elaborate, emphasizing the beauty of the stage image.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artistic characteristics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"The Peony Pavilion"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One of the most famous Kunqu Opera works, it is also the representative work of Kunqu Opera's revival stage.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"The Dream of the Red Mansions"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 famous Kunqu Opera work adapted from the classic novel of the same name, it is also one of the representative works of Kunqu Opera's成熟stage.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Representative works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Artistic Value of Kunqu Opera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https://d.book118.com/806230135220010033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2024-09-02T14:28:48.934</cp:lastPrinted>
  <dcterms:created xsi:type="dcterms:W3CDTF">2024-09-02T06:28:48Z</dcterms:created>
  <dcterms:modified xsi:type="dcterms:W3CDTF">2024-09-02T06:28:50Z</dcterms:modified>
</cp:coreProperties>
</file>