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289FDA-4869-4A09-BE3E-DF790E234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D4D37-8F8A-4DD7-B54A-06E9A40A6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18D2F-C597-44BE-B5F4-C7F3A948E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2F3CB-B9A9-4B35-8124-998097581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072DF-ED4F-47BB-AABE-3CA9E978A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64A5B-8221-4B7C-8AFE-8A3C41D59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647CE-8E6B-4C4B-9C82-DA6797BB6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B41E1-5DC8-4F3B-8F21-BC3B845ED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2A755-C382-4422-9DCC-265A0BC9E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B9BCB-9A81-434E-80D1-1CA98864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C99C8-943E-4A6B-82E7-6F9802229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3202320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疫情防控心理健康教育主题班会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班会互动环节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附录：相关资料和链接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67" r="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当前全球疫情形势依然严峻，各国都在采取措施积极应对。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疫情防控不仅需要政府的努力，也需要每个人的参与和配合。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心理健康教育在疫情防控中具有重要作用，可以帮助人们更好地应对压力和挑战。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提高学生对疫情防控的认识和意识。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帮助学生掌握正确的心理健康知识和方法。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引导学生积极应对疫情带来的挑战和压力。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疫情防控知识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病毒通过飞沫、气溶胶等形式在空气中传播，易感人群吸入后感染。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病毒附着在物体表面，通过接触污染的手、口、眼等部位进入人体内。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病毒污染食物和水源，通过消化道进入人体内。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病毒传播方式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使用肥皂和流动水洗手，或使用含有至少60%酒精的手部消毒液。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083" r="31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在公共场所、乘坐公共交通工具时佩戴口罩，并确保正确佩戴。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尽量保持至少1米的安全距离，避免聚集和拥挤。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日常防护措施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疫苗接种是预防和控制传染病最有效的手段之一，可以显著降低感染和传播的风险。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疫苗接种对于保护易感人群、尤其是儿童和老年人等高危人群尤为重要。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疫苗接种不仅可以保护个人免受感染，还能减少病毒在人群中的传播，从而降低疫情的传播风险。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疫苗接种应遵循国家相关规定和指导，确保安全有效。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学会识别自己的情绪，了解情绪产生的原因和影响。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08" r="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344" r="234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掌握情绪调节的方法，如深呼吸、冥想、放松训练等，以缓解负面情绪。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学会适当地表达自己的情绪，与他人沟通情感，增进相互理解。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学会自我激励，给自己设定目标并为之努力，培养自信心和行动力。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培养积极乐观的心态，看待生活中的挑战和困难，从中寻找成长和进步的机会。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感恩心态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学会感恩，珍惜身边的人和事，关注积极面，培养积极的生活态度。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8750" b="18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积极心态培养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https://d.book118.com/806232023200010050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2024-09-16T03:25:24.990</cp:lastPrinted>
  <dcterms:created xsi:type="dcterms:W3CDTF">2024-09-15T19:25:25Z</dcterms:created>
  <dcterms:modified xsi:type="dcterms:W3CDTF">2024-09-15T19:25:26Z</dcterms:modified>
</cp:coreProperties>
</file>