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85234-80B0-4D8D-BD02-62230B3AD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7F5E3-FB71-4619-BE33-8243E3A4B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95EB4-54ED-4E17-B73C-C495E02DD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EB98B-00A1-43B1-BEC3-CA18F15C6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C68B0A-EF83-4E67-9211-37234914F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44A355-67D5-451A-A4D4-368C94710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4C4246-803C-4BC5-B9CA-9F61F6858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F2EF1-D76C-4882-A574-28937A3E5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50911-E085-4E9E-92B4-17BF54D37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7A7D1-C503-4F6F-8977-97EEEDC28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A7CBC-08AD-494D-A92A-278512AD8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23410202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颌骨骨折术后体位护理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颌骨骨折术后体位护理的分类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颌骨骨折术后体位护理的注意事项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颌骨骨折术后体位护理的实践应用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颌骨骨折术后体位护理的定义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颌骨骨折术后体位护理是指为了促进患者康复，减轻疼痛和肿胀，防止并发症的发生，根据患者的具体情况采取适当的体位和姿势。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颌骨骨折术后体位护理是颌骨骨折治疗中的重要组成部分，对于患者的康复具有重要意义。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颌骨骨折术后体位护理的重要性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有助于减轻疼痛和肿胀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适当的体位可以减少骨折部位的压迫和牵拉，从而减轻疼痛和肿胀。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预防并发症的发生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正确的体位可以预防呼吸道梗阻、肺部感染等并发症的发生，提高患者的康复效果。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促进骨折愈合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良好的体位护理可以减少骨折断端的异常活动，有利于骨折的愈合。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定期评估和调整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对患者进行定期的评估，根据患者的恢复情况及时调整体位，以确保最佳的护理效果。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根据患者的具体情况选择合适的体位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根据患者的病情、手术方式和恢复情况，选择适当的体位和姿势，以达到最佳的护理效果。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保持舒适和稳定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在选择体位时，应充分考虑患者的舒适度和稳定性，避免过度的扭曲和压迫。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颌骨骨折术后体位护理的基本原则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半卧位是指患者保持头部和上半身抬高的卧位。这种体位有助于减轻颌面部肿胀，减少出血，并有助于改善呼吸和吞咽功能。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在半卧位时，患者应保持头部和上半身抬高约30°-45°，以避免颈部过度伸展或弯曲。同时，应确保头部与身体保持平行，以避免对颌面部造成额外的压力。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半卧位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63" r="23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侧卧位是指患者保持向一侧卧位的体位。这种体位有助于减轻颌面部肿胀，减少出血，并有助于保持呼吸道通畅。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在侧卧位时，患者应选择健康一侧卧位，以避免对患侧造成额外的压力。同时，应保持头部和上半身在同一水平面上，以避免颈部过度伸展或弯曲。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侧卧位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俯卧位是指患者保持面部朝下的卧位。这种体位有助于减轻颌面部肿胀，减少出血，并有助于改善呼吸和吞咽功能。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在俯卧位时，患者应保持头部和上半身抬高约15°-30°，以避免颈部过度伸展或弯曲。同时，应确保头部与身体保持平行，以避免对颌面部造成额外的压力。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俯卧位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仰卧位是指患者保持平躺的卧位。这种体位有助于保持呼吸道通畅，减轻颌面部肿胀，减少出血。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仰卧位时，患者应保持头部和上半身抬高约15°-30°，以避免颈部过度伸展或弯曲。同时，应确保头部与身体保持平行，以避免对颌面部造成额外的压力。此外，应定期改变头部位置，以避免长时间压迫同一位置造成不适或损伤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仰卧位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颌骨骨折术后体位护理的注意事项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及时清理口腔内的分泌物和呕吐物，确保呼吸道畅通。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对于呼吸困难的患者，应及时报告医生进行处理。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颌骨骨折术后患者应保持平卧位，头部偏向一侧，以利于口腔内分泌物的流出，避免误吸。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患者应避免长时间保持同一姿势，定时更换体位，以减轻患处的压力。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避免在患侧放置过重的物体或进行剧烈的活动，以免加重病情。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对于疼痛明显的患者，可适当使用止痛药进行缓解。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避免压迫患处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https://d.book118.com/806234102024010054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2024-09-21T03:27:08.812</cp:lastPrinted>
  <dcterms:created xsi:type="dcterms:W3CDTF">2024-09-20T19:27:08Z</dcterms:created>
  <dcterms:modified xsi:type="dcterms:W3CDTF">2024-09-20T19:27:10Z</dcterms:modified>
</cp:coreProperties>
</file>