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38CDD16-3E94-4EA2-9219-D742909364F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9E366-D871-4CD1-8C4E-68F69D64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4537B-B6BA-4896-B45E-66CB11AD7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87EB7-9214-40A2-BED6-74666B135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E80A0-6B82-4CED-8984-C2906C629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3DA1B-424F-40B0-8799-CD01742C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2ACE0-F73A-44DF-829A-563DE417E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C81251-A0E7-40EC-A783-B471CE0D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5CE41-AA8C-4D3A-A2ED-FBB16AE03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DE460-55C9-49C2-B989-F06302999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AA189-FB72-4196-99E7-259476342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778DC-C0A0-420E-9BD6-9305A67C9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F0DA6CC-84F2-40F1-89B5-515D32121B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512558A-BC18-414D-ACBB-61C0B5F281F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350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如何提升企业员工的团队协作和沟通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团队协作的优势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提升团队协作和沟通的方法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技能培训与团队建设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实践案例分享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沟通工具与技术应用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企业员工团队协作和沟通的重要性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团队协作和沟通是企业成功的关键因素。提升员工团队协作和沟通能力对企业发展至关重要。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本章内容概要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探讨团队协作和沟通的定义和意义。分析团队协作和沟通的优势。提出提升团队协作和沟通的方法。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团队协作的定义和意义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团队协作是指多个员工共同合作完成任务并达成共同目标。团队协作能够提高工作效率，促进创新，增强员工凝聚力。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准确传递信息，避免沟通障碍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避免误解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有效沟通是团队成功的关键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提升团队效率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提高团队协作效率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促进信息共享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设立明确目标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共同明确目标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分工合作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定期沟通会议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定期团队会议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汇报进展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培训提升能力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提升团队技能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提升团队协作和沟通的方法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建立信任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相互尊重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坦诚沟通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团队协作的优势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团队协作的优势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团队协作能够增强团队成员之间的信任和合作关系，有助于提升团队凝聚力。同时，促进知识共享和经验交流，提高整体业务水平和解决问题的能力。创新能力也会得到提高，不同思维碰撞带来的创造力将推动企业发展。此外，优化资源利用可以提升企业的竞争力和盈利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提升团队凝聚力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建立良好的团队氛围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增强信任和合作关系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团队更加协调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完成任务和应对挑战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促进知识共享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经验交流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不同成员间的知识共享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解决问题的能力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提高团队整体业务水平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提高创新能力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创造力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不同思维方式碰撞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推动企业持续进步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提升企业的竞争力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增加盈利能力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优化资源利用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更有效地利用组织内部资源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避免资源浪费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通过团队协作，企业可以充分发挥团队成员之间的优势，提升凝聚力、知识共享、创新能力和资源利用效率，从而实现持续进步和发展。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第三章 提升团队协作和沟通的方法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制定明确的沟通和协作策略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制定明确的沟通和协作策略对于提升团队的协作效率至关重要。建立明确的目标和任务分工可以帮助团队成员清晰了解自己的职责，并规范团队成员之间的沟通方式。制定策略可以确保团队更有条理地开展工作，进而提高整体工作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培养团队意识和合作精神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增强团队意识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提升合作精神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强化团队合作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定期会议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促进团队协作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利用沟通工具和技术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实时交流信息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视频会议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项目管理软件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便捷沟通方式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即时通讯工具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方便共享资料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云端文档分享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https://d.book118.com/806235033012010104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如何提升企业员工的团队协作和沟通</vt:lpstr>
      <vt:lpstr>目录</vt:lpstr>
      <vt:lpstr>第一章 简介</vt:lpstr>
      <vt:lpstr>企业员工团队协作和沟通的重要性</vt:lpstr>
      <vt:lpstr>本章内容概要</vt:lpstr>
      <vt:lpstr> </vt:lpstr>
      <vt:lpstr>团队沟通的重要性</vt:lpstr>
      <vt:lpstr>提升团队协作和沟通的方法</vt:lpstr>
      <vt:lpstr>第2章 团队协作的优势</vt:lpstr>
      <vt:lpstr> </vt:lpstr>
      <vt:lpstr>提升团队凝聚力</vt:lpstr>
      <vt:lpstr>促进知识共享</vt:lpstr>
      <vt:lpstr>提高创新能力</vt:lpstr>
      <vt:lpstr>优化资源利用</vt:lpstr>
      <vt:lpstr>总结</vt:lpstr>
      <vt:lpstr>第三章 提升团队协作和沟通的方法</vt:lpstr>
      <vt:lpstr> </vt:lpstr>
      <vt:lpstr>培养团队意识和合作精神</vt:lpstr>
      <vt:lpstr>利用沟通工具和技术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2024-09-29T14:40:47.607</cp:lastPrinted>
  <dcterms:created xsi:type="dcterms:W3CDTF">2024-09-29T06:40:47Z</dcterms:created>
  <dcterms:modified xsi:type="dcterms:W3CDTF">2024-09-29T06:40:49Z</dcterms:modified>
</cp:coreProperties>
</file>