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909977-03A2-469A-8249-76C6AACFE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BE5F79-D56E-4AC5-BBA9-3EF13C872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EB8674-04F8-4CD3-B45A-A8905B4FD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74514A-7FCC-4F42-A83E-C6791B223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16EBF9-0E7E-4B51-BAB6-47DB404A3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3DADDB-B7D5-406D-A8F7-691E6A1B4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5F6B0E-AB87-4E9E-95B7-2774716E0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CEA753-A0F4-4CE0-8F7C-8C58345E7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C23C3F-1B6B-4711-9EAA-F895EF5BDA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4904F7-0D65-4612-9EC5-5BAB8BA41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4EA357-D739-4127-A82F-2929C18C1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23504405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心理健康食品安全认识和理解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30783" y="394335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2024-01-12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227388" y="2346149"/>
            <a:ext cx="2082501" cy="20825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心理健康与食品安全的关系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心理健康对食品安全认识的影响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食品安全对心理健康的影响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提高心理健康和食品安全水平的措施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/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心理健康与食品安全的关系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490" b="1449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0557" b="2055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0411" r="1041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心理健康对食品安全的影响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心理健康与食品安全意识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心理健康状况良好的个体通常更关注食品安全问题，对食品安全的要求更高，从而降低因食品不安全导致的健康风险。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情绪与食品安全决策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心理健康状况良好的人通常能够更好地控制情绪，避免因情绪波动而做出不理智的食品安全决策。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心理压力与食品安全风险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长期的心理压力可能导致个体对食品安全问题产生焦虑和担忧，从而影响对食品的选择和购买行为。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食品质量与心理健康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长期食用低质量食品可能导致营养不足或过剩，从而引发心理问题，如焦虑、抑郁等。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食品安全监管与心理健康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食品安全监管措施的加强可以增强消费者对食品安全的信心，从而降低因食品安全问题导致的心理压力。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食品中毒与心理健康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食品中毒等食品安全事件可能导致个体出现焦虑、抑郁等心理问题，影响心理健康。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食品安全对心理健康的影响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心理健康状况良好的个体更倾向于关注食品安全信息，并采取相应的预防措施，从而降低因食品不安全导致的健康风险。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认知与行为机制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心理健康状况良好的个体能够更好地调节情绪，避免因情绪波动而做出不理智的食品安全决策。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情绪调节机制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58" r="14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875" r="8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社会支持可以增强个体的心理健康水平，同时也可以提高其对食品安全的信心和关注度。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社会支持机制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心理健康与食品安全相互作用的机制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心理健康对食品安全认识的影响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心理健康的消费者更关注食品安全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心理健康的消费者通常对食品安全有更高的关注度，他们更倾向于选择健康、安全的食物，并避免购买可能对健康造成不良影响的食品。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心理健康影响食品安全信息的获取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心理健康状况良好的人更愿意主动获取食品安全相关的信息，他们更容易察觉到食品安全的潜在风险，并采取相应的预防措施。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消费者心理健康与食品安全意识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心理健康状况良好的人在处理食品安全信息时，能够更准确地判断信息的真实性和可靠性，不容易受到虚假信息的误导。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心理健康状况影响对食品安全信息的判断力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心理健康状况良好的人能够更好地记住食品安全相关的信息，并在需要时快速准确地回忆和应用这些信息。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心理健康状况影响对食品安全信息的记忆和认知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心理健康状况对食品安全信息处理的影响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心理健康干预有助于提高食品安全意识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通过心理健康干预，可以帮助人们更好地理解和应对食品安全问题，提高他们对食品安全的关注度和自我保护能力。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心理健康干预在食品安全教育中的实践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在食品安全教育中，可以结合心理健康干预的方法，如认知行为疗法、心理疏导等，帮助人们更好地理解和应对食品安全问题，提高他们的心理健康水平。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心理健康干预在食品安全教育中的应用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食品安全对心理健康的影响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https://d.book118.com/806235044054010100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2024-09-24T07:30:54.657</cp:lastPrinted>
  <dcterms:created xsi:type="dcterms:W3CDTF">2024-09-23T23:30:54Z</dcterms:created>
  <dcterms:modified xsi:type="dcterms:W3CDTF">2024-09-23T23:30:56Z</dcterms:modified>
</cp:coreProperties>
</file>