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9D9D8-31BB-4D05-BFC2-8B939FF0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2CE8A-98D5-427B-AB41-1E17BF6F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5DCBB-1790-43A8-B0CA-A0A638EF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E3251-CDC4-44FC-BB71-04033E73D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36C45-9349-4147-AA97-D955FC8D6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0C449-D2F2-4B91-8CEB-C66115633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49BCD-1E3C-4D2B-93F5-B13037CD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7A444-1EEA-471E-91B8-1D9E2A77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6955E-FDFA-4064-B819-76A90046D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BE3B1-AA00-4609-A1BF-CF02A63BC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1CA94-646F-4F91-AD14-800A1C24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3513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保安年底总结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业务技能提升与培训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团队建设与文化传承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严格执行门岗管理制度，对进出人员、车辆进行登记和检查，确保安全。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门岗管理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按照计划进行定时、不定时的巡逻，及时发现并处理安全隐患。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定期开展消防安全检查，确保消防设施齐全、有效，提高员工消防安全意识。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全年工作重点回顾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定期组织保安人员进行专业技能培训，提高队伍整体素质。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建立完善的奖惩制度，激励保安人员积极履行职责，确保工作高效进行。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加强保安队伍内部团结，提高协作能力，形成积极向上的工作氛围。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保安队伍建设成果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对现有的监控系统进行升级和完善，提高监控范围和清晰度。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增设报警系统，实现与公安部门的联动，提高应对突发事件的能力。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采用先进的出入管理系统，对进出人员、车辆进行自动识别和记录，提高管理效率。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安全防范体系完善情况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定期组织应急演练，提高保安人员的应急处置能力和协作配合水平。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制定完善的应急预案，明确应对各类突发事件的流程和措施。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对发生的突发事件进行及时总结，分析原因，提出改进措施，不断完善应急预案。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17" r="16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突发事件应对与处置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业务技能提升与培训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024" r="170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组织保安员学习相关法律法规，提高法律意识和法律素养。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通过理论讲解和实操演练，使保安员熟练掌握消防器材使用方法和火灾应急处置程序。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消防知识培训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加强门禁管理、巡逻盘查、突发事件处置等方面的技能培训，提高保安员的安全防范能力。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安防技能培训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提升保安员的沟通技巧和服务意识，更好地为客户提供优质、高效的服务。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业务技能培训内容及方法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4" r="322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定期组织模拟演练，检验保安员应对突发事件的能力，通过演练不断总结经验，提高实战能力。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实战演练成果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针对典型案例进行深入剖析，总结经验教训，提升保安员的分析问题和解决问题的能力。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实战演练和案例分析成果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通过培训和实战演练，保安员的业务技能得到了显著提升，能够熟练应对各种复杂情况。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团队协作能力增强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保安员之间的协作能力得到了加强，形成了良好的团队氛围和战斗力。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个人素质提高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保安员的个人素质得到了全面提升，包括沟通能力、服务意识、责任心等方面。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提高应对突发事件的能力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针对突发事件的不确定性和复杂性，需要进一步提高保安员的应急处置能力。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加强心理素质培训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保安员在工作中经常面临各种压力和挑战，需要加强心理素质培训，提高心理承受能力和自我调节能力。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加强智能化安防技能培训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随着科技的发展，智能化安防系统越来越普及，未来需要加强对保安员的智能化安防技能培训。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未来培训计划和方向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客户服务与满意度调查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日常服务情况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在过去的一年中，我们始终坚守岗位，为客户提供24小时不间断的安全服务。通过严格的出入管理、巡逻检查以及应急响应等措施，确保了客户的安全与秩序。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特殊事件处理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针对突发事件和异常情况，我们迅速启动应急预案，积极协助客户解决问题，展现了高度的专业素养和服务意识。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客户服务工作回顾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通过问卷调查、电话访谈和面对面交流等多种方式，我们收集了大量客户反馈。样本覆盖了不同行业和规模的客户，具有较高的代表性和可信度。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调查方法与样本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调查结果显示，大部分客户对我们的服务表示满意，认为我们在安全保障、工作态度和响应速度等方面表现优秀。同时，也收到了一些关于服务细节和沟通方式等方面的改进建议。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针对问题提出的改进措施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针对客户反馈中提到的问题，我们制定了详细的改进措施，包括加强员工培训、优化服务流程、改善沟通方式等。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经过一段时间的实施，我们再次进行了客户满意度调查。结果显示，改进措施取得了显著成效，客户满意度得到了进一步提升。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https://d.book118.com/806235131230010054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2024-09-22T04:54:54.258</cp:lastPrinted>
  <dcterms:created xsi:type="dcterms:W3CDTF">2024-09-21T20:54:54Z</dcterms:created>
  <dcterms:modified xsi:type="dcterms:W3CDTF">2024-09-21T20:54:56Z</dcterms:modified>
</cp:coreProperties>
</file>