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85B27-BCA3-49D2-9B66-8CAED329C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8514D-1A39-4E78-B939-204CC4EDA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DFB8A-4B5E-48A4-8DFA-9B89F5770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572C5-2C94-43DC-A81B-49A40632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AA6F1F-E2A6-4627-95B3-5F876E457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EE2937-9888-4504-AAF8-D11A56905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91E468-B2C6-4CC4-B9F8-794FE4A89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3DA0D-4AE6-4AF3-88DF-317E08410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19E97-28BD-459D-AAB5-8017B70D2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5D145-64DB-4C38-B555-9BE9DCACC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60A07-A272-40DA-8950-042993389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400322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刘鸿文版材料力学课件4-5章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材料力学中的基本力系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材料力学中的基本变形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材料力学中的组合变形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材料力学中的能量方法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材料力学是一门研究材料在外力作用下的行为、性能和失效机制的学科。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材料力学主要关注材料在受到外力作用时发生的形变、强度、刚度等力学行为，以及这些行为与材料内部结构、组成成分、温度和环境因素之间的关系。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材料力学的定义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02" r="1660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材料力学在工程设计和产品开发中具有至关重要的作用。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在工程领域，几乎所有的机械和结构设计都需要考虑材料的力学性能。材料力学为工程师提供了评估材料性能、预测结构行为和优化设计的重要工具。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材料力学的重要性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材料力学基于一系列基本假设来简化复杂的材料行为。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这些假设包括连续性假设、均匀性假设、各向同性假设和线性弹性假设等。这些假设为材料力学提供了理论基础，使得复杂的材料行为可以用数学模型进行描述和预测。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材料力学的基本假设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材料力学中的基本力系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静力分析是研究物体在平衡状态下受力情况的一种方法，主要涉及力的合成与分解、力的平衡条件等基本概念。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静力分析的基本步骤包括：对物体进行受力分析、建立平衡方程、求解未知量等。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737" b="373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30" b="2183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静力分析在工程实际中应用广泛，如建筑结构、机械装置等都需要进行静力分析以确定其承载能力和稳定性。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静力分析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应力分析是研究物体在受力状态下内部应力的分布情况的一种方法，主要涉及应力的定义、计算以及应力的分类等基本概念。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应力分析的基本步骤包括：确定受力边界条件、建立应力方程、求解未知应力等。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应力分析对于预测材料破坏、优化结构设计等方面具有重要意义，是材料力学中的重要组成部分。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应力分析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变形分析的基本步骤包括：确定物体变形前的初始状态、施加外力、观察并记录物体变形后的状态等。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变形分析对于预测结构变形、优化结构设计等方面具有重要意义，也是材料力学中的重要组成部分。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927" r="492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变形分析是研究物体在外力作用下变形情况的一种方法，主要涉及变形的分类、变形协调条件等基本概念。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变形分析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材料力学中的基本变形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当杆件受到沿轴线方向的拉伸外力时，杆件发生伸长变形。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当杆件受到沿轴线方向的压缩外力时，杆件发生缩短变形。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拉伸与压缩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https://d.book118.com/806240032201010032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2024-08-31T23:35:42.261</cp:lastPrinted>
  <dcterms:created xsi:type="dcterms:W3CDTF">2024-08-31T15:35:42Z</dcterms:created>
  <dcterms:modified xsi:type="dcterms:W3CDTF">2024-08-31T15:35:44Z</dcterms:modified>
</cp:coreProperties>
</file>