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C8C91-7563-4B70-AB0F-6F91C8DC3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85EB6-02C7-4989-A4CB-325E96688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D1A13-0C1D-41D2-9460-13807344F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204EF-A02E-4B5D-B40E-D2672B075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CC1D98-DE51-45D6-AE2C-6A5FE83CB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0ABB00-D1F4-41A4-8EB6-F4A2F0C94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16F64F-02DC-4E2E-8D5F-CBACEF59A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764FB-B116-4493-81E1-55AE75446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BEFE5-2E28-41BB-8B7C-626609CC3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F7872-426C-4172-A781-4663664D2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19880-BCC0-4E03-BA6E-9920B1337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24111000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安全管理与施工成本控制的协同配合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安全管理基本理念与重要性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施工成本控制原则与方法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协同配合机制构建与实践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案例分析：成功实现协同配合项目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总结展望与提升方向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安全管理基本理念与重要性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850" b="88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安全管理是指在施工过程中对人员、设备、材料、环境等各个因素进行全面监控，确保施工活动在安全、有序的条件下进行。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确保施工现场人员安全，防止事故发生，减少经济损失，保障施工进度和质量。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安全管理定义及目标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对施工现场进行全面检查，发现可能导致事故的危险因素。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识别潜在危险源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25" b="112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根据危险源的性质、严重程度和发生概率，对风险进行分级评估。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评估风险等级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针对不同等级的风险，制定相应的预防和控制措施。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制定风险控制措施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施工现场安全风险识别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预防措施与应急预案制定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建立健全安全管理制度，加强现场监管，提高员工安全意识，配备安全设施等。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针对可能发生的突发事件，制定详细的应急处理预案，包括应急组织、通讯联络、现场处置、医疗救护、安全防护等方面。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实施安全考核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对员工进行安全考核，检查员工对安全知识的掌握情况，及时发现和纠正存在的问题。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加强安全宣传教育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通过多种形式宣传安全知识，提高员工对安全的认识和重视程度。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定期组织员工进行安全培训，提高员工的安全技能和自我保护能力。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提升员工安全意识及培训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施工成本控制原则与方法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00" r="22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施工成本控制是指在施工过程中，对影响施工成本的各种因素加强管理，并采取各种有效措施，将施工中实际发生的各种消耗和支出严格控制在成本计划范围内。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施工成本控制的目标是合理确定和控制工程造价，提高投资效益，实现项目盈利最大化。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施工成本控制概念及目标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0529" b="305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737" b="3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成本预算与核算方法论述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成本预算是指在施工前，根据施工图纸、施工组织设计、施工成本预算定额等资料，对施工过程中可能发生的各种费用进行预先计算。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成本核算是指对施工过程中实际发生的各种费用进行归集、分配和计算，以确定各成本对象的总成本和单位成本。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常用的成本核算方法包括实际成本法、计划成本法、标准成本法等。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优化方案设计是指在保证工程质量和安全的前提下，通过改进施工工艺、采用新材料、新技术等措施，降低施工成本。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优化方案设计的具体做法包括方案比选、价值工程分析、限额设计等。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4679" b="2467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969" r="896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8563" b="1856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节约措施包括减少材料浪费、提高劳动生产率、降低机械使用费、减少管理费用等。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节约措施及优化方案设计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监控评估的方法包括定期成本分析、成本偏差分析、挣值管理等。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持续改进策略是指在施工过程中不断总结经验教训，对成本控制方案进行持续改进和优化，以提高成本控制效果。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持续改进的具体做法包括建立成本控制标准、推广成功经验、加强人员培训等。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监控评估是指对施工过程中的成本控制情况进行实时监督和检查，及时发现问题并采取措施予以纠正。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监控评估与持续改进策略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协同配合机制构建与实践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设立定期沟通会议机制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通过定期召开协调会议，及时交流各部门工作进展，共同解决遇到的问题。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利用信息技术手段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建立项目管理信息系统，实现各部门数据实时共享，提高沟通协作效率。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建立跨部门安全管理团队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集合施工、成本、质量等部门人员，共同制定安全管理计划和成本控制措施。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4690" r="24690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跨部门沟通协作平台搭建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制定信息共享标准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明确各部门需要共享的信息内容和格式，确保信息传递的准确性和及时性。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优化数据传递流程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简化数据传递环节，缩短信息传递时间，提高数据利用效率。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加强信息安全保障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建立完善的信息安全管理制度，确保共享信息的安全性和保密性。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信息共享与数据传递流程优化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根据项目实际需求，统一调配人力、物力、财力等资源，确保资源得到充分利用。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统筹资源调配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积极引进和推广先进的施工技术和工艺，提高施工效率和质量，降低施工成本。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推广新技术、新工艺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严格把控材料采购、验收、使用等环节，确保材料质量符合标准，避免浪费和损失。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加强材料管理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资源整合利用最大化策略部署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https://d.book118.com/806241110005010051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2024-09-16T15:36:53.006</cp:lastPrinted>
  <dcterms:created xsi:type="dcterms:W3CDTF">2024-09-16T07:36:53Z</dcterms:created>
  <dcterms:modified xsi:type="dcterms:W3CDTF">2024-09-16T07:36:55Z</dcterms:modified>
</cp:coreProperties>
</file>