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60080-AFAB-44DF-9F47-F1F386026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53074-BD1C-4718-8CA1-6A6AF497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DB43D-25FF-4565-B2BF-4AFEEE3A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236F9-8B74-447D-97BA-E3484DCF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374C6-5B07-41FA-9745-71A7EC87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6452E-2E9B-4F17-9F5C-7A5880759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C0B16-66EA-4F87-9385-775EF151A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5E800-1F9A-4204-838B-C49324F24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8B4CA-14DD-46ED-86D9-2A2766770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D548E-C1E5-496C-8824-3C7D90232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931E-ED90-4B6C-A06A-DA041B75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96" r:id="rId2"/>
    <p:sldLayoutId id="2147489497" r:id="rId3"/>
    <p:sldLayoutId id="2147489498" r:id="rId4"/>
    <p:sldLayoutId id="2147489499" r:id="rId5"/>
    <p:sldLayoutId id="2147489500" r:id="rId6"/>
    <p:sldLayoutId id="2147489501" r:id="rId7"/>
    <p:sldLayoutId id="2147489502" r:id="rId8"/>
    <p:sldLayoutId id="2147489503" r:id="rId9"/>
    <p:sldLayoutId id="2147489504" r:id="rId10"/>
    <p:sldLayoutId id="21474895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2112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岩体分类与方法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岩体的基本概念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岩体的分类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岩体分类的方法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岩体分类的意义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岩体分类的未来发展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岩体的基本概念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岩体的定义</a:t>
            </a:r>
            <a:endParaRPr lang="zh-CN" altLang="en-US"/>
          </a:p>
        </p:txBody>
      </p:sp>
      <p:sp>
        <p:nvSpPr>
          <p:cNvPr id="1049040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岩体是指由岩石组成的自然体，包括岩石、土壤、地下水等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岩体的性质取决于岩石的性质、结构、构造、应力状态等因素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岩体的分类方法有多种，如根据岩石类型、结构、构造、应力状态等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岩体的研究对于工程地质、环境地质等领域具有重要意义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岩体的特点</a:t>
            </a:r>
            <a:endParaRPr lang="zh-CN" altLang="en-US"/>
          </a:p>
        </p:txBody>
      </p:sp>
      <p:sp>
        <p:nvSpPr>
          <p:cNvPr id="104909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岩体是地壳中由岩石组成的自然体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岩体具有复杂的结构、成分和物理性质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岩体受地质作用影响，具有不同的变形和破坏方式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岩体与工程活动密切相关，影响工程建设和岩土工程稳定性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岩体的工程应用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岩体作为地下水储存和传输的介质，为水资源利用提供保障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岩体作为建筑材料，广泛应用于建筑、桥梁、隧道等工程领域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岩体作为地基，为建筑物提供稳定的支撑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岩体作为地质灾害的载体，如滑坡、崩塌、泥石流等，对工程安全产生影响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岩体的分类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按照岩石成分分类</a:t>
            </a:r>
            <a:endParaRPr lang="zh-CN" altLang="en-US"/>
          </a:p>
        </p:txBody>
      </p:sp>
      <p:sp>
        <p:nvSpPr>
          <p:cNvPr id="1049306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岩浆岩：由岩浆冷却凝固形成，如玄武岩、花岗岩等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沉积岩：由沉积物经过压实、胶结等作用形成，如砂岩、页岩等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变质岩：由原有岩石经过高温、高压等作用形成，如大理岩、石英岩等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混合岩：由两种或两种以上岩石混合而成，如片麻岩、混合花岗岩等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按照地质构造分类</a:t>
            </a:r>
            <a:endParaRPr lang="zh-CN" altLang="en-US"/>
          </a:p>
        </p:txBody>
      </p:sp>
      <p:sp>
        <p:nvSpPr>
          <p:cNvPr id="1049376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0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侵入岩：岩浆侵入地壳后冷却形成的岩石，如花岗岩、玄武岩等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喷出岩：岩浆喷出地表后冷却形成的岩石，如安山岩、流纹岩等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沉积岩：地壳表面沉积物经过压实、胶结等作用形成的岩石，如石灰岩、砂岩等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变质岩：地壳中的岩石经过高温、高压等作用形成的岩石，如大理岩、片麻岩等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按照岩石结构分类</a:t>
            </a:r>
            <a:endParaRPr lang="zh-CN" altLang="en-US"/>
          </a:p>
        </p:txBody>
      </p:sp>
      <p:sp>
        <p:nvSpPr>
          <p:cNvPr id="1049446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变质岩：由原有岩石经过高温、高压等作用形成，如大理岩、石英岩等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岩浆岩：由岩浆冷却凝固形成，如玄武岩、花岗岩等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沉积岩：由沉积物经过压实、胶结等作用形成，如砂岩、页岩等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混合岩：由两种或两种以上岩石混合而成，如片麻岩、混合花岗岩等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按照工程应用分类</a:t>
            </a:r>
            <a:endParaRPr lang="zh-CN" altLang="en-US"/>
          </a:p>
        </p:txBody>
      </p:sp>
      <p:sp>
        <p:nvSpPr>
          <p:cNvPr id="10495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岩石力学分类：根据岩石的力学性质进行分类，如脆性岩石、塑性岩石等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岩石物理分类：根据岩石的物理性质进行分类，如密度、硬度、弹性模量等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岩石化学分类：根据岩石的化学成分进行分类，如硅质岩、碳酸盐岩等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岩石结构分类：根据岩石的结构特征进行分类，如层状结构、块状结构等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岩体分类的方法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岩石学方法</a:t>
            </a:r>
            <a:endParaRPr lang="zh-CN" altLang="en-US"/>
          </a:p>
        </p:txBody>
      </p:sp>
      <p:sp>
        <p:nvSpPr>
          <p:cNvPr id="1049658" name="圆角矩形 26"/>
          <p:cNvSpPr/>
          <p:nvPr>
            <p:custDataLst>
              <p:tags r:id="rId2"/>
            </p:custDataLst>
          </p:nvPr>
        </p:nvSpPr>
        <p:spPr>
          <a:xfrm>
            <a:off x="654755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28"/>
          <p:cNvSpPr/>
          <p:nvPr>
            <p:custDataLst>
              <p:tags r:id="rId3"/>
            </p:custDataLst>
          </p:nvPr>
        </p:nvSpPr>
        <p:spPr>
          <a:xfrm>
            <a:off x="656683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62" name="文本框 31"/>
          <p:cNvSpPr txBox="1"/>
          <p:nvPr>
            <p:custDataLst>
              <p:tags r:id="rId4"/>
            </p:custDataLst>
          </p:nvPr>
        </p:nvSpPr>
        <p:spPr>
          <a:xfrm>
            <a:off x="758862" y="249066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岩石类型：根据岩石的矿物成分、结构、构造等特征进行分类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29"/>
          <p:cNvSpPr/>
          <p:nvPr>
            <p:custDataLst>
              <p:tags r:id="rId5"/>
            </p:custDataLst>
          </p:nvPr>
        </p:nvSpPr>
        <p:spPr>
          <a:xfrm>
            <a:off x="2516479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32"/>
          <p:cNvSpPr/>
          <p:nvPr>
            <p:custDataLst>
              <p:tags r:id="rId6"/>
            </p:custDataLst>
          </p:nvPr>
        </p:nvSpPr>
        <p:spPr>
          <a:xfrm>
            <a:off x="2518407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34"/>
          <p:cNvSpPr txBox="1"/>
          <p:nvPr>
            <p:custDataLst>
              <p:tags r:id="rId7"/>
            </p:custDataLst>
          </p:nvPr>
        </p:nvSpPr>
        <p:spPr>
          <a:xfrm>
            <a:off x="2620587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岩石成因：根据岩石的形成过程和条件进行分类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3"/>
          <p:cNvSpPr/>
          <p:nvPr>
            <p:custDataLst>
              <p:tags r:id="rId8"/>
            </p:custDataLst>
          </p:nvPr>
        </p:nvSpPr>
        <p:spPr>
          <a:xfrm>
            <a:off x="4378204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4"/>
          <p:cNvSpPr/>
          <p:nvPr>
            <p:custDataLst>
              <p:tags r:id="rId9"/>
            </p:custDataLst>
          </p:nvPr>
        </p:nvSpPr>
        <p:spPr>
          <a:xfrm>
            <a:off x="4380132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5"/>
          <p:cNvSpPr txBox="1"/>
          <p:nvPr>
            <p:custDataLst>
              <p:tags r:id="rId10"/>
            </p:custDataLst>
          </p:nvPr>
        </p:nvSpPr>
        <p:spPr>
          <a:xfrm>
            <a:off x="4482311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岩石物理性质：根据岩石的硬度、密度、磁性等物理性质进行分类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8"/>
          <p:cNvSpPr/>
          <p:nvPr>
            <p:custDataLst>
              <p:tags r:id="rId11"/>
            </p:custDataLst>
          </p:nvPr>
        </p:nvSpPr>
        <p:spPr>
          <a:xfrm>
            <a:off x="6239928" y="210380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9"/>
          <p:cNvSpPr/>
          <p:nvPr>
            <p:custDataLst>
              <p:tags r:id="rId12"/>
            </p:custDataLst>
          </p:nvPr>
        </p:nvSpPr>
        <p:spPr>
          <a:xfrm>
            <a:off x="6241856" y="210380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10"/>
          <p:cNvSpPr txBox="1"/>
          <p:nvPr>
            <p:custDataLst>
              <p:tags r:id="rId13"/>
            </p:custDataLst>
          </p:nvPr>
        </p:nvSpPr>
        <p:spPr>
          <a:xfrm>
            <a:off x="6344036" y="249066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岩石化学性质：根据岩石的化学成分、元素含量等化学性质进行分类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6"/>
          <p:cNvSpPr/>
          <p:nvPr>
            <p:custDataLst>
              <p:tags r:id="rId14"/>
            </p:custDataLst>
          </p:nvPr>
        </p:nvSpPr>
        <p:spPr>
          <a:xfrm>
            <a:off x="8101652" y="210508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4" name="圆角矩形 7"/>
          <p:cNvSpPr/>
          <p:nvPr>
            <p:custDataLst>
              <p:tags r:id="rId15"/>
            </p:custDataLst>
          </p:nvPr>
        </p:nvSpPr>
        <p:spPr>
          <a:xfrm>
            <a:off x="8103580" y="210508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6" name="文本框 11"/>
          <p:cNvSpPr txBox="1"/>
          <p:nvPr>
            <p:custDataLst>
              <p:tags r:id="rId16"/>
            </p:custDataLst>
          </p:nvPr>
        </p:nvSpPr>
        <p:spPr>
          <a:xfrm>
            <a:off x="8205760" y="249195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岩石地球化学：根据岩石的地球化学特征进行分类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16"/>
          <p:cNvSpPr/>
          <p:nvPr>
            <p:custDataLst>
              <p:tags r:id="rId17"/>
            </p:custDataLst>
          </p:nvPr>
        </p:nvSpPr>
        <p:spPr>
          <a:xfrm>
            <a:off x="9963377" y="210508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0" name="圆角矩形 17"/>
          <p:cNvSpPr/>
          <p:nvPr>
            <p:custDataLst>
              <p:tags r:id="rId18"/>
            </p:custDataLst>
          </p:nvPr>
        </p:nvSpPr>
        <p:spPr>
          <a:xfrm>
            <a:off x="9965305" y="210508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2" name="文本框 18"/>
          <p:cNvSpPr txBox="1"/>
          <p:nvPr>
            <p:custDataLst>
              <p:tags r:id="rId19"/>
            </p:custDataLst>
          </p:nvPr>
        </p:nvSpPr>
        <p:spPr>
          <a:xfrm>
            <a:off x="10067484" y="249195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岩石同位素地质年代学：根据岩石的同位素地质年代学特征进行分类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https://d.book118.com/806242112152010031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岩体分类与方法</vt:lpstr>
      <vt:lpstr>目录</vt:lpstr>
      <vt:lpstr>单击添加章节标题</vt:lpstr>
      <vt:lpstr>岩体的基本概念</vt:lpstr>
      <vt:lpstr>岩体的定义</vt:lpstr>
      <vt:lpstr>岩体的特点</vt:lpstr>
      <vt:lpstr>岩体的工程应用</vt:lpstr>
      <vt:lpstr>岩体的分类</vt:lpstr>
      <vt:lpstr>按照岩石成分分类</vt:lpstr>
      <vt:lpstr>按照地质构造分类</vt:lpstr>
      <vt:lpstr>按照岩石结构分类</vt:lpstr>
      <vt:lpstr>按照工程应用分类</vt:lpstr>
      <vt:lpstr>岩体分类的方法</vt:lpstr>
      <vt:lpstr>岩石学方法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2024-08-30T08:57:45.681</cp:lastPrinted>
  <dcterms:created xsi:type="dcterms:W3CDTF">2024-08-30T00:57:45Z</dcterms:created>
  <dcterms:modified xsi:type="dcterms:W3CDTF">2024-08-30T00:57:48Z</dcterms:modified>
</cp:coreProperties>
</file>