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280AF-8FCB-491F-8791-544A815E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520B4-9FC1-415F-8C74-B9EBCD07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62457-9645-4931-A58C-AFA26C3F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984AF-1B90-4511-BC3D-96D5DEEB4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0E179-80BC-432A-AD2C-30FD90EC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1F181-86DF-4281-A41C-2300337B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FB917-FEAF-4523-A868-F8ADAAFD7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3CB2A-E747-4210-A0D8-633B826C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52701-2B6A-4D2C-8602-71656422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9FF8B-87FC-4125-A624-29E824BE4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85A14-8776-4402-8912-5BC34762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43035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小学生如何防范地面滑倒和跌倒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地面滑倒和跌倒的危害及原因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增强防滑意识与技能培养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穿着合适鞋履与衣物选择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注意环境安全因素及应对措施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家庭与学校共同营造安全环境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总结：让小学生远离地面滑倒和跌倒风险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地面滑倒和跌倒的危害及原因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65" r="30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32" r="32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如擦伤、挫伤、扭伤等，虽然不会危及生命，但也会给学生带来痛苦和不便。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轻度伤害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如骨折、关节脱位、颅脑损伤等，可能导致长期残疾甚至危及生命。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重度伤害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如刚拖过的地板、雨天室外的地面等，由于摩擦系数减小，容易使人滑倒。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地面不平整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如坑洼、凸起、地砖破裂等，容易使人绊倒或跌倒。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如夜间或阴雨天室内光线暗淡，视线不清，容易使人看不清地面障碍物而跌倒。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学生奔跑或行走时，可能因地面湿滑或不平整而跌倒。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875" b="8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00" r="146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学校走廊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学生在进行体育活动时，可能因地面坑洼或凸起而绊倒。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学生进出教室或在教室内活动时，可能因桌椅摆放不当或地面障碍物而跌倒。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常见场景举例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增强防滑意识与技能培养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认识到地面湿滑的危险性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小学生应了解地面湿滑可能导致跌倒和受伤的风险，从而时刻保持警惕。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关注天气预报和地面状况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在雨雪天气或地面湿滑时，应特别注意行走安全，避免在湿滑地面上奔跑和玩耍。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提高防滑意识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选择鞋底防滑、合脚的鞋子，以降低在湿滑地面上行走时滑倒的风险。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学会在行走时保持身体平衡，尤其是在转弯或突然停步时，以降低跌倒的可能性。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学习基本防滑技能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保持身体平衡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穿着合适的鞋子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在安全环境下进行模拟演练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在学校或家庭等安全环境下，模拟湿滑地面的场景进行演练，让小学生在实践中掌握防滑技巧。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在演练过程中，老师或家长应给予及时反馈，指导小学生纠正错误的行走姿势和习惯，逐步提高其防滑能力。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实践中掌握技巧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穿着合适鞋履与衣物选择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选择鞋底有防滑设计的鞋子，如橡胶底或特殊纹理的鞋底，以增加摩擦力，减少滑倒风险。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防滑鞋底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确保鞋子尺码合适，避免过大或过小，以减少因鞋子不合适而导致的跌倒。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合适尺码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选择透气性好、柔软舒适的鞋面材质，以确保脚部舒适度和灵活性。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鞋面材质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选购具有防滑功能鞋履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避免宽松衣物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过于宽松的衣物容易在行走或跑动时绊倒小学生，因此应选择合身的衣物。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避免过长裙摆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过长的裙摆容易绊倒小学生，因此建议选择长度适中的裙子或裤子。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注意衣物材质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选择吸湿性好的衣物材质，避免在潮湿或雨天穿着易滑的衣物。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000" b="12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避免穿着易滑倒衣物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https://d.book118.com/806243035005010044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2024-09-12T05:11:11.569</cp:lastPrinted>
  <dcterms:created xsi:type="dcterms:W3CDTF">2024-09-11T21:11:11Z</dcterms:created>
  <dcterms:modified xsi:type="dcterms:W3CDTF">2024-09-11T21:11:13Z</dcterms:modified>
</cp:coreProperties>
</file>