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6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4" r:id="rId15"/>
  </p:sldIdLst>
  <p:sldSz cx="9144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tags" Target="tags/tag1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3288167-78FE-4FEC-8C42-284F4493336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273E77A-EC14-49C1-A93E-9408179E969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28F417D-A36F-41C2-B20F-E28314DCD50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8DC6A15-CA97-4BC4-AD97-566F5090F04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0237DFAA-7110-4DA4-BEAA-CD543E5811E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DAE2A1F3-D08B-4023-8A45-BC37170958C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29477002-FC09-4747-9FDD-CABA614A747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6D3D307-EC00-4D0F-B0F1-E0E2C1E1494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04E6A63-1859-48A4-BDF6-C81494D5F1E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D5B761B-9321-4672-8CC1-00F4D9B72AA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05622A8-4E67-4AF1-BF15-D16158A47F3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78852" y="806925"/>
            <a:ext cx="7110095" cy="145224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400" b="1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600" b="1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1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3600" b="1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1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1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image" Target="../media/image1.png" /><Relationship Id="rId7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6" name="bg object 16"/>
          <p:cNvPicPr/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89928" y="1592121"/>
            <a:ext cx="7440295" cy="24028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400" b="1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191297" y="1607025"/>
            <a:ext cx="6496684" cy="35915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600" b="1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kern="0"/>
            </a:defPPr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kern="0"/>
            </a:defPPr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kern="0"/>
            </a:defPPr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2" r:id="rId2"/>
    <p:sldLayoutId id="2147483663" r:id="rId3"/>
    <p:sldLayoutId id="2147483664" r:id="rId4"/>
    <p:sldLayoutId id="2147483665" r:id="rId5"/>
  </p:sldLayoutIdLst>
  <p:transition/>
  <p:timing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6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6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6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6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6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80700003010000603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669987" y="2147401"/>
            <a:ext cx="5659120" cy="695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207135"/>
                <a:tab pos="1765935"/>
              </a:tabLst>
            </a:pPr>
            <a:r>
              <a:rPr spc="-20">
                <a:solidFill>
                  <a:srgbClr val="FF00FF"/>
                </a:solidFill>
              </a:rPr>
              <a:t>Unit</a:t>
            </a:r>
            <a:r>
              <a:rPr>
                <a:solidFill>
                  <a:srgbClr val="FF00FF"/>
                </a:solidFill>
              </a:rPr>
              <a:t>	</a:t>
            </a:r>
            <a:r>
              <a:rPr spc="-50">
                <a:solidFill>
                  <a:srgbClr val="FF00FF"/>
                </a:solidFill>
              </a:rPr>
              <a:t>3</a:t>
            </a:r>
            <a:r>
              <a:rPr>
                <a:solidFill>
                  <a:srgbClr val="FF00FF"/>
                </a:solidFill>
              </a:rPr>
              <a:t>	Language</a:t>
            </a:r>
            <a:r>
              <a:rPr spc="-20">
                <a:solidFill>
                  <a:srgbClr val="FF00FF"/>
                </a:solidFill>
              </a:rPr>
              <a:t> </a:t>
            </a:r>
            <a:r>
              <a:rPr>
                <a:solidFill>
                  <a:srgbClr val="FF00FF"/>
                </a:solidFill>
              </a:rPr>
              <a:t>in</a:t>
            </a:r>
            <a:r>
              <a:rPr spc="-10">
                <a:solidFill>
                  <a:srgbClr val="FF00FF"/>
                </a:solidFill>
              </a:rPr>
              <a:t> </a:t>
            </a:r>
            <a:r>
              <a:rPr spc="-25">
                <a:solidFill>
                  <a:srgbClr val="FF00FF"/>
                </a:solidFill>
              </a:rPr>
              <a:t>use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121727" y="1814989"/>
            <a:ext cx="5940425" cy="21653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30000"/>
              </a:lnSpc>
              <a:spcBef>
                <a:spcPts val="100"/>
              </a:spcBef>
            </a:pPr>
            <a:r>
              <a:rPr sz="3600">
                <a:solidFill>
                  <a:srgbClr val="FF0066"/>
                </a:solidFill>
              </a:rPr>
              <a:t>Complete</a:t>
            </a:r>
            <a:r>
              <a:rPr sz="3600" spc="-35">
                <a:solidFill>
                  <a:srgbClr val="FF0066"/>
                </a:solidFill>
              </a:rPr>
              <a:t> </a:t>
            </a:r>
            <a:r>
              <a:rPr sz="3600">
                <a:solidFill>
                  <a:srgbClr val="FF0066"/>
                </a:solidFill>
              </a:rPr>
              <a:t>the</a:t>
            </a:r>
            <a:r>
              <a:rPr sz="3600" spc="-25">
                <a:solidFill>
                  <a:srgbClr val="FF0066"/>
                </a:solidFill>
              </a:rPr>
              <a:t> </a:t>
            </a:r>
            <a:r>
              <a:rPr sz="3600">
                <a:solidFill>
                  <a:srgbClr val="FF0066"/>
                </a:solidFill>
              </a:rPr>
              <a:t>passage</a:t>
            </a:r>
            <a:r>
              <a:rPr sz="3600" spc="-25">
                <a:solidFill>
                  <a:srgbClr val="FF0066"/>
                </a:solidFill>
              </a:rPr>
              <a:t> </a:t>
            </a:r>
            <a:r>
              <a:rPr sz="3600">
                <a:solidFill>
                  <a:srgbClr val="FF0066"/>
                </a:solidFill>
              </a:rPr>
              <a:t>with</a:t>
            </a:r>
            <a:r>
              <a:rPr sz="3600" spc="-15">
                <a:solidFill>
                  <a:srgbClr val="FF0066"/>
                </a:solidFill>
              </a:rPr>
              <a:t> </a:t>
            </a:r>
            <a:r>
              <a:rPr sz="3600" spc="-25">
                <a:solidFill>
                  <a:srgbClr val="FF0066"/>
                </a:solidFill>
              </a:rPr>
              <a:t>the </a:t>
            </a:r>
            <a:r>
              <a:rPr sz="3600">
                <a:solidFill>
                  <a:srgbClr val="FF0066"/>
                </a:solidFill>
              </a:rPr>
              <a:t>correct</a:t>
            </a:r>
            <a:r>
              <a:rPr sz="3600" spc="-10">
                <a:solidFill>
                  <a:srgbClr val="FF0066"/>
                </a:solidFill>
              </a:rPr>
              <a:t> </a:t>
            </a:r>
            <a:r>
              <a:rPr sz="3600">
                <a:solidFill>
                  <a:srgbClr val="FF0066"/>
                </a:solidFill>
              </a:rPr>
              <a:t>form</a:t>
            </a:r>
            <a:r>
              <a:rPr sz="3600" spc="-10">
                <a:solidFill>
                  <a:srgbClr val="FF0066"/>
                </a:solidFill>
              </a:rPr>
              <a:t> </a:t>
            </a:r>
            <a:r>
              <a:rPr sz="3600">
                <a:solidFill>
                  <a:srgbClr val="FF0066"/>
                </a:solidFill>
              </a:rPr>
              <a:t>of</a:t>
            </a:r>
            <a:r>
              <a:rPr sz="3600" spc="-15">
                <a:solidFill>
                  <a:srgbClr val="FF0066"/>
                </a:solidFill>
              </a:rPr>
              <a:t> </a:t>
            </a:r>
            <a:r>
              <a:rPr sz="3600">
                <a:solidFill>
                  <a:srgbClr val="FF0066"/>
                </a:solidFill>
              </a:rPr>
              <a:t>the</a:t>
            </a:r>
            <a:r>
              <a:rPr sz="3600" spc="-10">
                <a:solidFill>
                  <a:srgbClr val="FF0066"/>
                </a:solidFill>
              </a:rPr>
              <a:t> </a:t>
            </a:r>
            <a:r>
              <a:rPr sz="3600">
                <a:solidFill>
                  <a:srgbClr val="FF0066"/>
                </a:solidFill>
              </a:rPr>
              <a:t>words</a:t>
            </a:r>
            <a:r>
              <a:rPr sz="3600" spc="-15">
                <a:solidFill>
                  <a:srgbClr val="FF0066"/>
                </a:solidFill>
              </a:rPr>
              <a:t> </a:t>
            </a:r>
            <a:r>
              <a:rPr sz="3600" spc="-25">
                <a:solidFill>
                  <a:srgbClr val="FF0066"/>
                </a:solidFill>
              </a:rPr>
              <a:t>and </a:t>
            </a:r>
            <a:r>
              <a:rPr sz="3600">
                <a:solidFill>
                  <a:srgbClr val="FF0066"/>
                </a:solidFill>
              </a:rPr>
              <a:t>expressions</a:t>
            </a:r>
            <a:r>
              <a:rPr sz="3600" spc="-25">
                <a:solidFill>
                  <a:srgbClr val="FF0066"/>
                </a:solidFill>
              </a:rPr>
              <a:t> </a:t>
            </a:r>
            <a:r>
              <a:rPr sz="3600">
                <a:solidFill>
                  <a:srgbClr val="FF0066"/>
                </a:solidFill>
              </a:rPr>
              <a:t>in</a:t>
            </a:r>
            <a:r>
              <a:rPr sz="3600" spc="-15">
                <a:solidFill>
                  <a:srgbClr val="FF0066"/>
                </a:solidFill>
              </a:rPr>
              <a:t> </a:t>
            </a:r>
            <a:r>
              <a:rPr sz="3600">
                <a:solidFill>
                  <a:srgbClr val="FF0066"/>
                </a:solidFill>
              </a:rPr>
              <a:t>the</a:t>
            </a:r>
            <a:r>
              <a:rPr sz="3600" spc="-15">
                <a:solidFill>
                  <a:srgbClr val="FF0066"/>
                </a:solidFill>
              </a:rPr>
              <a:t> </a:t>
            </a:r>
            <a:r>
              <a:rPr sz="3600" spc="-20">
                <a:solidFill>
                  <a:srgbClr val="FF0066"/>
                </a:solidFill>
              </a:rPr>
              <a:t>box.</a:t>
            </a:r>
            <a:endParaRPr sz="3600"/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object 2"/>
          <p:cNvGrpSpPr/>
          <p:nvPr/>
        </p:nvGrpSpPr>
        <p:grpSpPr>
          <a:xfrm>
            <a:off x="736600" y="673100"/>
            <a:ext cx="7705725" cy="1485900"/>
            <a:chOff x="736600" y="673100"/>
            <a:chExt cx="7705725" cy="1485900"/>
          </a:xfrm>
        </p:grpSpPr>
        <p:sp>
          <p:nvSpPr>
            <p:cNvPr id="3" name="object 3"/>
            <p:cNvSpPr/>
            <p:nvPr/>
          </p:nvSpPr>
          <p:spPr>
            <a:xfrm>
              <a:off x="755650" y="692150"/>
              <a:ext cx="7667625" cy="1447800"/>
            </a:xfrm>
            <a:custGeom>
              <a:rect l="l" t="t" r="r" b="b"/>
              <a:pathLst>
                <a:path w="7667625" h="1447800">
                  <a:moveTo>
                    <a:pt x="7667625" y="1447800"/>
                  </a:moveTo>
                  <a:lnTo>
                    <a:pt x="0" y="1447800"/>
                  </a:lnTo>
                  <a:lnTo>
                    <a:pt x="0" y="0"/>
                  </a:lnTo>
                  <a:lnTo>
                    <a:pt x="7667625" y="0"/>
                  </a:lnTo>
                  <a:lnTo>
                    <a:pt x="7667625" y="1447800"/>
                  </a:lnTo>
                  <a:close/>
                </a:path>
              </a:pathLst>
            </a:custGeom>
            <a:solidFill>
              <a:srgbClr val="FFFFC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/>
            <p:cNvSpPr/>
            <p:nvPr/>
          </p:nvSpPr>
          <p:spPr>
            <a:xfrm>
              <a:off x="755650" y="692150"/>
              <a:ext cx="7667625" cy="1447800"/>
            </a:xfrm>
            <a:custGeom>
              <a:rect l="l" t="t" r="r" b="b"/>
              <a:pathLst>
                <a:path w="7667625" h="1447800">
                  <a:moveTo>
                    <a:pt x="0" y="0"/>
                  </a:moveTo>
                  <a:lnTo>
                    <a:pt x="7667625" y="0"/>
                  </a:lnTo>
                  <a:lnTo>
                    <a:pt x="7667625" y="1447800"/>
                  </a:lnTo>
                  <a:lnTo>
                    <a:pt x="0" y="1447800"/>
                  </a:lnTo>
                  <a:lnTo>
                    <a:pt x="0" y="0"/>
                  </a:lnTo>
                  <a:close/>
                </a:path>
              </a:pathLst>
            </a:custGeom>
            <a:ln w="381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" name="object 5"/>
          <p:cNvSpPr txBox="1"/>
          <p:nvPr/>
        </p:nvSpPr>
        <p:spPr>
          <a:xfrm>
            <a:off x="847090" y="787852"/>
            <a:ext cx="280543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  <a:tabLst>
                <a:tab pos="1523365"/>
              </a:tabLst>
            </a:pPr>
            <a:r>
              <a:rPr sz="3600" b="1" spc="-10">
                <a:solidFill>
                  <a:srgbClr val="FF00FF"/>
                </a:solidFill>
                <a:latin typeface="Times New Roman"/>
                <a:cs typeface="Times New Roman"/>
              </a:rPr>
              <a:t>avoid</a:t>
            </a:r>
            <a:r>
              <a:rPr sz="3600" b="1">
                <a:solidFill>
                  <a:srgbClr val="FF00FF"/>
                </a:solidFill>
                <a:latin typeface="Times New Roman"/>
                <a:cs typeface="Times New Roman"/>
              </a:rPr>
              <a:t>	</a:t>
            </a:r>
            <a:r>
              <a:rPr sz="3600" b="1" spc="-10">
                <a:solidFill>
                  <a:srgbClr val="FF00FF"/>
                </a:solidFill>
                <a:latin typeface="Times New Roman"/>
                <a:cs typeface="Times New Roman"/>
              </a:rPr>
              <a:t>excuse</a:t>
            </a:r>
            <a:endParaRPr sz="36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982044" y="787852"/>
            <a:ext cx="4126229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  <a:tabLst>
                <a:tab pos="1383665"/>
                <a:tab pos="3274695"/>
              </a:tabLst>
            </a:pPr>
            <a:r>
              <a:rPr sz="3600" b="1" spc="-10">
                <a:solidFill>
                  <a:srgbClr val="FF00FF"/>
                </a:solidFill>
                <a:latin typeface="Times New Roman"/>
                <a:cs typeface="Times New Roman"/>
              </a:rPr>
              <a:t>guess</a:t>
            </a:r>
            <a:r>
              <a:rPr sz="3600" b="1">
                <a:solidFill>
                  <a:srgbClr val="FF00FF"/>
                </a:solidFill>
                <a:latin typeface="Times New Roman"/>
                <a:cs typeface="Times New Roman"/>
              </a:rPr>
              <a:t>	</a:t>
            </a:r>
            <a:r>
              <a:rPr sz="3600" b="1" spc="-10">
                <a:solidFill>
                  <a:srgbClr val="FF00FF"/>
                </a:solidFill>
                <a:latin typeface="Times New Roman"/>
                <a:cs typeface="Times New Roman"/>
              </a:rPr>
              <a:t>imagine</a:t>
            </a:r>
            <a:r>
              <a:rPr sz="3600" b="1">
                <a:solidFill>
                  <a:srgbClr val="FF00FF"/>
                </a:solidFill>
                <a:latin typeface="Times New Roman"/>
                <a:cs typeface="Times New Roman"/>
              </a:rPr>
              <a:t>	</a:t>
            </a:r>
            <a:r>
              <a:rPr sz="3600" b="1" spc="-20">
                <a:solidFill>
                  <a:srgbClr val="FF00FF"/>
                </a:solidFill>
                <a:latin typeface="Times New Roman"/>
                <a:cs typeface="Times New Roman"/>
              </a:rPr>
              <a:t>look</a:t>
            </a:r>
            <a:endParaRPr sz="36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2962362" y="4171730"/>
            <a:ext cx="1371600" cy="0"/>
          </a:xfrm>
          <a:custGeom>
            <a:rect l="l" t="t" r="r" b="b"/>
            <a:pathLst>
              <a:path w="1371600">
                <a:moveTo>
                  <a:pt x="0" y="0"/>
                </a:moveTo>
                <a:lnTo>
                  <a:pt x="1371600" y="0"/>
                </a:lnTo>
              </a:path>
            </a:pathLst>
          </a:custGeom>
          <a:ln w="28803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 txBox="1"/>
          <p:nvPr/>
        </p:nvSpPr>
        <p:spPr>
          <a:xfrm>
            <a:off x="821690" y="1140339"/>
            <a:ext cx="7402195" cy="305117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12420" marR="30480" indent="-287655">
              <a:lnSpc>
                <a:spcPct val="155800"/>
              </a:lnSpc>
              <a:spcBef>
                <a:spcPts val="95"/>
              </a:spcBef>
              <a:tabLst>
                <a:tab pos="2576195"/>
                <a:tab pos="3921125"/>
                <a:tab pos="5838825"/>
              </a:tabLst>
            </a:pPr>
            <a:r>
              <a:rPr sz="3600" b="1">
                <a:solidFill>
                  <a:srgbClr val="FF00FF"/>
                </a:solidFill>
                <a:latin typeface="Times New Roman"/>
                <a:cs typeface="Times New Roman"/>
              </a:rPr>
              <a:t>forward</a:t>
            </a:r>
            <a:r>
              <a:rPr sz="3600" b="1" spc="-25">
                <a:solidFill>
                  <a:srgbClr val="FF00FF"/>
                </a:solidFill>
                <a:latin typeface="Times New Roman"/>
                <a:cs typeface="Times New Roman"/>
              </a:rPr>
              <a:t> to</a:t>
            </a:r>
            <a:r>
              <a:rPr sz="3600" b="1">
                <a:solidFill>
                  <a:srgbClr val="FF00FF"/>
                </a:solidFill>
                <a:latin typeface="Times New Roman"/>
                <a:cs typeface="Times New Roman"/>
              </a:rPr>
              <a:t>	</a:t>
            </a:r>
            <a:r>
              <a:rPr sz="3600" b="1" spc="-20">
                <a:solidFill>
                  <a:srgbClr val="FF00FF"/>
                </a:solidFill>
                <a:latin typeface="Times New Roman"/>
                <a:cs typeface="Times New Roman"/>
              </a:rPr>
              <a:t>hero</a:t>
            </a:r>
            <a:r>
              <a:rPr sz="3600" b="1">
                <a:solidFill>
                  <a:srgbClr val="FF00FF"/>
                </a:solidFill>
                <a:latin typeface="Times New Roman"/>
                <a:cs typeface="Times New Roman"/>
              </a:rPr>
              <a:t>	stand</a:t>
            </a:r>
            <a:r>
              <a:rPr sz="3600" b="1" spc="-25">
                <a:solidFill>
                  <a:srgbClr val="FF00FF"/>
                </a:solidFill>
                <a:latin typeface="Times New Roman"/>
                <a:cs typeface="Times New Roman"/>
              </a:rPr>
              <a:t> up</a:t>
            </a:r>
            <a:r>
              <a:rPr sz="3600" b="1">
                <a:solidFill>
                  <a:srgbClr val="FF00FF"/>
                </a:solidFill>
                <a:latin typeface="Times New Roman"/>
                <a:cs typeface="Times New Roman"/>
              </a:rPr>
              <a:t>	</a:t>
            </a:r>
            <a:r>
              <a:rPr sz="3600" b="1" spc="-10">
                <a:solidFill>
                  <a:srgbClr val="FF00FF"/>
                </a:solidFill>
                <a:latin typeface="Times New Roman"/>
                <a:cs typeface="Times New Roman"/>
              </a:rPr>
              <a:t>thought </a:t>
            </a:r>
            <a:r>
              <a:rPr sz="3600" b="1">
                <a:latin typeface="Times New Roman"/>
                <a:cs typeface="Times New Roman"/>
              </a:rPr>
              <a:t>Norman</a:t>
            </a:r>
            <a:r>
              <a:rPr sz="3600" b="1" spc="-15">
                <a:latin typeface="Times New Roman"/>
                <a:cs typeface="Times New Roman"/>
              </a:rPr>
              <a:t> </a:t>
            </a:r>
            <a:r>
              <a:rPr sz="3600" b="1">
                <a:latin typeface="Times New Roman"/>
                <a:cs typeface="Times New Roman"/>
              </a:rPr>
              <a:t>Bethune</a:t>
            </a:r>
            <a:r>
              <a:rPr sz="3600" b="1" spc="-20">
                <a:latin typeface="Times New Roman"/>
                <a:cs typeface="Times New Roman"/>
              </a:rPr>
              <a:t> </a:t>
            </a:r>
            <a:r>
              <a:rPr sz="3600" b="1">
                <a:latin typeface="Times New Roman"/>
                <a:cs typeface="Times New Roman"/>
              </a:rPr>
              <a:t>was</a:t>
            </a:r>
            <a:r>
              <a:rPr sz="3600" b="1" spc="-20">
                <a:latin typeface="Times New Roman"/>
                <a:cs typeface="Times New Roman"/>
              </a:rPr>
              <a:t> </a:t>
            </a:r>
            <a:r>
              <a:rPr sz="3600" b="1">
                <a:latin typeface="Times New Roman"/>
                <a:cs typeface="Times New Roman"/>
              </a:rPr>
              <a:t>very</a:t>
            </a:r>
            <a:r>
              <a:rPr sz="3600" b="1" spc="-10">
                <a:latin typeface="Times New Roman"/>
                <a:cs typeface="Times New Roman"/>
              </a:rPr>
              <a:t> brave.</a:t>
            </a:r>
            <a:endParaRPr sz="3600">
              <a:latin typeface="Times New Roman"/>
              <a:cs typeface="Times New Roman"/>
            </a:endParaRPr>
          </a:p>
          <a:p>
            <a:pPr marL="312420" marR="99695">
              <a:lnSpc>
                <a:spcPct val="120000"/>
              </a:lnSpc>
            </a:pPr>
            <a:r>
              <a:rPr sz="3600" b="1">
                <a:latin typeface="Times New Roman"/>
                <a:cs typeface="Times New Roman"/>
              </a:rPr>
              <a:t>He’s</a:t>
            </a:r>
            <a:r>
              <a:rPr sz="3600" b="1" spc="-10">
                <a:latin typeface="Times New Roman"/>
                <a:cs typeface="Times New Roman"/>
              </a:rPr>
              <a:t> </a:t>
            </a:r>
            <a:r>
              <a:rPr sz="3600" b="1">
                <a:latin typeface="Times New Roman"/>
                <a:cs typeface="Times New Roman"/>
              </a:rPr>
              <a:t>a(n)</a:t>
            </a:r>
            <a:r>
              <a:rPr sz="3600" b="1" spc="-10">
                <a:latin typeface="Times New Roman"/>
                <a:cs typeface="Times New Roman"/>
              </a:rPr>
              <a:t> </a:t>
            </a:r>
            <a:r>
              <a:rPr sz="3600" b="1">
                <a:latin typeface="Times New Roman"/>
                <a:cs typeface="Times New Roman"/>
              </a:rPr>
              <a:t>(1)</a:t>
            </a:r>
            <a:r>
              <a:rPr sz="3600" b="1" spc="305">
                <a:latin typeface="Times New Roman"/>
                <a:cs typeface="Times New Roman"/>
              </a:rPr>
              <a:t> </a:t>
            </a:r>
            <a:r>
              <a:rPr sz="5400" b="1" u="heavy" baseline="-6944">
                <a:solidFill>
                  <a:srgbClr val="FF00FF"/>
                </a:solidFill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hero</a:t>
            </a:r>
            <a:r>
              <a:rPr sz="5400" b="1" spc="-187" baseline="-6944">
                <a:solidFill>
                  <a:srgbClr val="FF00FF"/>
                </a:solidFill>
                <a:latin typeface="Times New Roman"/>
                <a:cs typeface="Times New Roman"/>
              </a:rPr>
              <a:t> </a:t>
            </a:r>
            <a:r>
              <a:rPr sz="3600" b="1">
                <a:latin typeface="Times New Roman"/>
                <a:cs typeface="Times New Roman"/>
              </a:rPr>
              <a:t>because</a:t>
            </a:r>
            <a:r>
              <a:rPr sz="3600" b="1" spc="-15">
                <a:latin typeface="Times New Roman"/>
                <a:cs typeface="Times New Roman"/>
              </a:rPr>
              <a:t> </a:t>
            </a:r>
            <a:r>
              <a:rPr sz="3600" b="1">
                <a:latin typeface="Times New Roman"/>
                <a:cs typeface="Times New Roman"/>
              </a:rPr>
              <a:t>he</a:t>
            </a:r>
            <a:r>
              <a:rPr sz="3600" b="1" spc="-10">
                <a:latin typeface="Times New Roman"/>
                <a:cs typeface="Times New Roman"/>
              </a:rPr>
              <a:t> didn’t </a:t>
            </a:r>
            <a:r>
              <a:rPr sz="3600" b="1">
                <a:latin typeface="Times New Roman"/>
                <a:cs typeface="Times New Roman"/>
              </a:rPr>
              <a:t>make </a:t>
            </a:r>
            <a:r>
              <a:rPr sz="3600" b="1" spc="-10">
                <a:latin typeface="Times New Roman"/>
                <a:cs typeface="Times New Roman"/>
              </a:rPr>
              <a:t>(2)</a:t>
            </a:r>
            <a:r>
              <a:rPr sz="3600" b="1" spc="-215">
                <a:latin typeface="Times New Roman"/>
                <a:cs typeface="Times New Roman"/>
              </a:rPr>
              <a:t> </a:t>
            </a:r>
            <a:r>
              <a:rPr sz="5400" b="1" spc="-15" baseline="-5401">
                <a:solidFill>
                  <a:srgbClr val="FF00FF"/>
                </a:solidFill>
                <a:latin typeface="Times New Roman"/>
                <a:cs typeface="Times New Roman"/>
              </a:rPr>
              <a:t>excuses</a:t>
            </a:r>
            <a:r>
              <a:rPr sz="5400" b="1" spc="-555" baseline="-5401">
                <a:solidFill>
                  <a:srgbClr val="FF00FF"/>
                </a:solidFill>
                <a:latin typeface="Times New Roman"/>
                <a:cs typeface="Times New Roman"/>
              </a:rPr>
              <a:t> </a:t>
            </a:r>
            <a:r>
              <a:rPr sz="3600" b="1">
                <a:latin typeface="Times New Roman"/>
                <a:cs typeface="Times New Roman"/>
              </a:rPr>
              <a:t>to</a:t>
            </a:r>
            <a:r>
              <a:rPr sz="3600" b="1" spc="10">
                <a:latin typeface="Times New Roman"/>
                <a:cs typeface="Times New Roman"/>
              </a:rPr>
              <a:t> </a:t>
            </a:r>
            <a:r>
              <a:rPr sz="3600" b="1">
                <a:latin typeface="Times New Roman"/>
                <a:cs typeface="Times New Roman"/>
              </a:rPr>
              <a:t>stay in a</a:t>
            </a:r>
            <a:r>
              <a:rPr sz="3600" b="1" spc="10">
                <a:latin typeface="Times New Roman"/>
                <a:cs typeface="Times New Roman"/>
              </a:rPr>
              <a:t> </a:t>
            </a:r>
            <a:r>
              <a:rPr sz="3600" b="1" spc="-20">
                <a:latin typeface="Times New Roman"/>
                <a:cs typeface="Times New Roman"/>
              </a:rPr>
              <a:t>safe</a:t>
            </a:r>
            <a:endParaRPr sz="36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121728" y="4166117"/>
            <a:ext cx="6931025" cy="20008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20000"/>
              </a:lnSpc>
              <a:spcBef>
                <a:spcPts val="100"/>
              </a:spcBef>
            </a:pPr>
            <a:r>
              <a:rPr sz="3600" b="1">
                <a:latin typeface="Times New Roman"/>
                <a:cs typeface="Times New Roman"/>
              </a:rPr>
              <a:t>place</a:t>
            </a:r>
            <a:r>
              <a:rPr sz="3600" b="1" spc="-100">
                <a:latin typeface="Times New Roman"/>
                <a:cs typeface="Times New Roman"/>
              </a:rPr>
              <a:t> </a:t>
            </a:r>
            <a:r>
              <a:rPr sz="3600" b="1">
                <a:latin typeface="Times New Roman"/>
                <a:cs typeface="Times New Roman"/>
              </a:rPr>
              <a:t>and</a:t>
            </a:r>
            <a:r>
              <a:rPr sz="3600" b="1" spc="10">
                <a:latin typeface="Times New Roman"/>
                <a:cs typeface="Times New Roman"/>
              </a:rPr>
              <a:t> </a:t>
            </a:r>
            <a:r>
              <a:rPr sz="3600" b="1" spc="-40">
                <a:latin typeface="Times New Roman"/>
                <a:cs typeface="Times New Roman"/>
              </a:rPr>
              <a:t>(3)</a:t>
            </a:r>
            <a:r>
              <a:rPr sz="3600" b="1" spc="-185">
                <a:latin typeface="Times New Roman"/>
                <a:cs typeface="Times New Roman"/>
              </a:rPr>
              <a:t> </a:t>
            </a:r>
            <a:r>
              <a:rPr sz="5400" b="1" baseline="-3858">
                <a:solidFill>
                  <a:srgbClr val="FF00FF"/>
                </a:solidFill>
                <a:latin typeface="Times New Roman"/>
                <a:cs typeface="Times New Roman"/>
              </a:rPr>
              <a:t>a</a:t>
            </a:r>
            <a:r>
              <a:rPr sz="5400" b="1" u="heavy" baseline="-3858">
                <a:solidFill>
                  <a:srgbClr val="FF00FF"/>
                </a:solidFill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void</a:t>
            </a:r>
            <a:r>
              <a:rPr sz="5400" b="1" spc="1335" baseline="-3858">
                <a:solidFill>
                  <a:srgbClr val="FF00FF"/>
                </a:solidFill>
                <a:latin typeface="Times New Roman"/>
                <a:cs typeface="Times New Roman"/>
              </a:rPr>
              <a:t> </a:t>
            </a:r>
            <a:r>
              <a:rPr sz="3600" b="1">
                <a:latin typeface="Times New Roman"/>
                <a:cs typeface="Times New Roman"/>
              </a:rPr>
              <a:t>danger.</a:t>
            </a:r>
            <a:r>
              <a:rPr sz="3600" b="1" spc="5">
                <a:latin typeface="Times New Roman"/>
                <a:cs typeface="Times New Roman"/>
              </a:rPr>
              <a:t> </a:t>
            </a:r>
            <a:r>
              <a:rPr sz="3600" b="1">
                <a:latin typeface="Times New Roman"/>
                <a:cs typeface="Times New Roman"/>
              </a:rPr>
              <a:t>His</a:t>
            </a:r>
            <a:r>
              <a:rPr sz="3600" b="1" spc="5">
                <a:latin typeface="Times New Roman"/>
                <a:cs typeface="Times New Roman"/>
              </a:rPr>
              <a:t> </a:t>
            </a:r>
            <a:r>
              <a:rPr sz="3600" b="1" spc="-25">
                <a:latin typeface="Times New Roman"/>
                <a:cs typeface="Times New Roman"/>
              </a:rPr>
              <a:t>(4) </a:t>
            </a:r>
            <a:r>
              <a:rPr sz="5400" b="1" u="heavy" baseline="-3086">
                <a:solidFill>
                  <a:srgbClr val="FF00FF"/>
                </a:solidFill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thought</a:t>
            </a:r>
            <a:r>
              <a:rPr sz="5400" b="1" spc="855" baseline="-3086">
                <a:solidFill>
                  <a:srgbClr val="FF00FF"/>
                </a:solidFill>
                <a:latin typeface="Times New Roman"/>
                <a:cs typeface="Times New Roman"/>
              </a:rPr>
              <a:t> </a:t>
            </a:r>
            <a:r>
              <a:rPr sz="3600" b="1">
                <a:latin typeface="Times New Roman"/>
                <a:cs typeface="Times New Roman"/>
              </a:rPr>
              <a:t>weren’t</a:t>
            </a:r>
            <a:r>
              <a:rPr sz="3600" b="1" spc="-15">
                <a:latin typeface="Times New Roman"/>
                <a:cs typeface="Times New Roman"/>
              </a:rPr>
              <a:t> </a:t>
            </a:r>
            <a:r>
              <a:rPr sz="3600" b="1">
                <a:latin typeface="Times New Roman"/>
                <a:cs typeface="Times New Roman"/>
              </a:rPr>
              <a:t>about</a:t>
            </a:r>
            <a:r>
              <a:rPr sz="3600" b="1" spc="-10">
                <a:latin typeface="Times New Roman"/>
                <a:cs typeface="Times New Roman"/>
              </a:rPr>
              <a:t> </a:t>
            </a:r>
            <a:r>
              <a:rPr sz="3600" b="1">
                <a:latin typeface="Times New Roman"/>
                <a:cs typeface="Times New Roman"/>
              </a:rPr>
              <a:t>his</a:t>
            </a:r>
            <a:r>
              <a:rPr sz="3600" b="1" spc="-10">
                <a:latin typeface="Times New Roman"/>
                <a:cs typeface="Times New Roman"/>
              </a:rPr>
              <a:t> personal </a:t>
            </a:r>
            <a:r>
              <a:rPr sz="3600" b="1">
                <a:latin typeface="Times New Roman"/>
                <a:cs typeface="Times New Roman"/>
              </a:rPr>
              <a:t>safety,</a:t>
            </a:r>
            <a:r>
              <a:rPr sz="3600" b="1" spc="-25">
                <a:latin typeface="Times New Roman"/>
                <a:cs typeface="Times New Roman"/>
              </a:rPr>
              <a:t> </a:t>
            </a:r>
            <a:r>
              <a:rPr sz="3600" b="1">
                <a:latin typeface="Times New Roman"/>
                <a:cs typeface="Times New Roman"/>
              </a:rPr>
              <a:t>but</a:t>
            </a:r>
            <a:r>
              <a:rPr sz="3600" b="1" spc="-30">
                <a:latin typeface="Times New Roman"/>
                <a:cs typeface="Times New Roman"/>
              </a:rPr>
              <a:t> </a:t>
            </a:r>
            <a:r>
              <a:rPr sz="3600" b="1">
                <a:latin typeface="Times New Roman"/>
                <a:cs typeface="Times New Roman"/>
              </a:rPr>
              <a:t>helping</a:t>
            </a:r>
            <a:r>
              <a:rPr sz="3600" b="1" spc="-25">
                <a:latin typeface="Times New Roman"/>
                <a:cs typeface="Times New Roman"/>
              </a:rPr>
              <a:t> </a:t>
            </a:r>
            <a:r>
              <a:rPr sz="3600" b="1" spc="-10">
                <a:latin typeface="Times New Roman"/>
                <a:cs typeface="Times New Roman"/>
              </a:rPr>
              <a:t>others.</a:t>
            </a:r>
            <a:endParaRPr sz="3600">
              <a:latin typeface="Times New Roman"/>
              <a:cs typeface="Times New Roman"/>
            </a:endParaRP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 txBox="1"/>
          <p:nvPr/>
        </p:nvSpPr>
        <p:spPr>
          <a:xfrm>
            <a:off x="785178" y="622347"/>
            <a:ext cx="7649845" cy="54571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1594" marR="30480">
              <a:lnSpc>
                <a:spcPct val="110000"/>
              </a:lnSpc>
              <a:spcBef>
                <a:spcPts val="100"/>
              </a:spcBef>
              <a:tabLst>
                <a:tab pos="3301365"/>
              </a:tabLst>
            </a:pPr>
            <a:r>
              <a:rPr sz="3600" b="1">
                <a:latin typeface="Times New Roman"/>
                <a:cs typeface="Times New Roman"/>
              </a:rPr>
              <a:t>We</a:t>
            </a:r>
            <a:r>
              <a:rPr sz="3600" b="1" spc="-20">
                <a:latin typeface="Times New Roman"/>
                <a:cs typeface="Times New Roman"/>
              </a:rPr>
              <a:t> </a:t>
            </a:r>
            <a:r>
              <a:rPr sz="3600" b="1">
                <a:latin typeface="Times New Roman"/>
                <a:cs typeface="Times New Roman"/>
              </a:rPr>
              <a:t>can</a:t>
            </a:r>
            <a:r>
              <a:rPr sz="3600" b="1" spc="-5">
                <a:latin typeface="Times New Roman"/>
                <a:cs typeface="Times New Roman"/>
              </a:rPr>
              <a:t> </a:t>
            </a:r>
            <a:r>
              <a:rPr sz="3600" b="1">
                <a:latin typeface="Times New Roman"/>
                <a:cs typeface="Times New Roman"/>
              </a:rPr>
              <a:t>only </a:t>
            </a:r>
            <a:r>
              <a:rPr sz="3600" b="1" spc="-25">
                <a:latin typeface="Times New Roman"/>
                <a:cs typeface="Times New Roman"/>
              </a:rPr>
              <a:t>(5)</a:t>
            </a:r>
            <a:r>
              <a:rPr sz="3600" b="1">
                <a:latin typeface="Times New Roman"/>
                <a:cs typeface="Times New Roman"/>
              </a:rPr>
              <a:t>	</a:t>
            </a:r>
            <a:r>
              <a:rPr sz="5400" b="1" u="heavy" baseline="-6944">
                <a:solidFill>
                  <a:srgbClr val="FF00FF"/>
                </a:solidFill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imagine</a:t>
            </a:r>
            <a:r>
              <a:rPr sz="5400" b="1" spc="-202" baseline="-6944">
                <a:solidFill>
                  <a:srgbClr val="FF00FF"/>
                </a:solidFill>
                <a:latin typeface="Times New Roman"/>
                <a:cs typeface="Times New Roman"/>
              </a:rPr>
              <a:t> </a:t>
            </a:r>
            <a:r>
              <a:rPr sz="3600" b="1">
                <a:latin typeface="Times New Roman"/>
                <a:cs typeface="Times New Roman"/>
              </a:rPr>
              <a:t>life</a:t>
            </a:r>
            <a:r>
              <a:rPr sz="3600" b="1" spc="-15">
                <a:latin typeface="Times New Roman"/>
                <a:cs typeface="Times New Roman"/>
              </a:rPr>
              <a:t> </a:t>
            </a:r>
            <a:r>
              <a:rPr sz="3600" b="1" spc="-10">
                <a:latin typeface="Times New Roman"/>
                <a:cs typeface="Times New Roman"/>
              </a:rPr>
              <a:t>during </a:t>
            </a:r>
            <a:r>
              <a:rPr sz="3600" b="1">
                <a:latin typeface="Times New Roman"/>
                <a:cs typeface="Times New Roman"/>
              </a:rPr>
              <a:t>the</a:t>
            </a:r>
            <a:r>
              <a:rPr sz="3600" b="1" spc="-30">
                <a:latin typeface="Times New Roman"/>
                <a:cs typeface="Times New Roman"/>
              </a:rPr>
              <a:t> </a:t>
            </a:r>
            <a:r>
              <a:rPr sz="3600" b="1">
                <a:latin typeface="Times New Roman"/>
                <a:cs typeface="Times New Roman"/>
              </a:rPr>
              <a:t>war.</a:t>
            </a:r>
            <a:r>
              <a:rPr sz="3600" b="1" spc="-15">
                <a:latin typeface="Times New Roman"/>
                <a:cs typeface="Times New Roman"/>
              </a:rPr>
              <a:t> </a:t>
            </a:r>
            <a:r>
              <a:rPr sz="3600" b="1">
                <a:latin typeface="Times New Roman"/>
                <a:cs typeface="Times New Roman"/>
              </a:rPr>
              <a:t>He</a:t>
            </a:r>
            <a:r>
              <a:rPr sz="3600" b="1" spc="-15">
                <a:latin typeface="Times New Roman"/>
                <a:cs typeface="Times New Roman"/>
              </a:rPr>
              <a:t> </a:t>
            </a:r>
            <a:r>
              <a:rPr sz="3600" b="1">
                <a:latin typeface="Times New Roman"/>
                <a:cs typeface="Times New Roman"/>
              </a:rPr>
              <a:t>saw</a:t>
            </a:r>
            <a:r>
              <a:rPr sz="3600" b="1" spc="-20">
                <a:latin typeface="Times New Roman"/>
                <a:cs typeface="Times New Roman"/>
              </a:rPr>
              <a:t> </a:t>
            </a:r>
            <a:r>
              <a:rPr sz="3600" b="1">
                <a:latin typeface="Times New Roman"/>
                <a:cs typeface="Times New Roman"/>
              </a:rPr>
              <a:t>terrible</a:t>
            </a:r>
            <a:r>
              <a:rPr sz="3600" b="1" spc="-15">
                <a:latin typeface="Times New Roman"/>
                <a:cs typeface="Times New Roman"/>
              </a:rPr>
              <a:t> </a:t>
            </a:r>
            <a:r>
              <a:rPr sz="3600" b="1">
                <a:latin typeface="Times New Roman"/>
                <a:cs typeface="Times New Roman"/>
              </a:rPr>
              <a:t>things,</a:t>
            </a:r>
            <a:r>
              <a:rPr sz="3600" b="1" spc="-20">
                <a:latin typeface="Times New Roman"/>
                <a:cs typeface="Times New Roman"/>
              </a:rPr>
              <a:t> </a:t>
            </a:r>
            <a:r>
              <a:rPr sz="3600" b="1">
                <a:latin typeface="Times New Roman"/>
                <a:cs typeface="Times New Roman"/>
              </a:rPr>
              <a:t>but</a:t>
            </a:r>
            <a:r>
              <a:rPr sz="3600" b="1" spc="-15">
                <a:latin typeface="Times New Roman"/>
                <a:cs typeface="Times New Roman"/>
              </a:rPr>
              <a:t> </a:t>
            </a:r>
            <a:r>
              <a:rPr sz="3600" b="1" spc="-25">
                <a:latin typeface="Times New Roman"/>
                <a:cs typeface="Times New Roman"/>
              </a:rPr>
              <a:t>we </a:t>
            </a:r>
            <a:r>
              <a:rPr sz="3600" b="1">
                <a:latin typeface="Times New Roman"/>
                <a:cs typeface="Times New Roman"/>
              </a:rPr>
              <a:t>know</a:t>
            </a:r>
            <a:r>
              <a:rPr sz="3600" b="1" spc="-30">
                <a:latin typeface="Times New Roman"/>
                <a:cs typeface="Times New Roman"/>
              </a:rPr>
              <a:t> </a:t>
            </a:r>
            <a:r>
              <a:rPr sz="3600" b="1">
                <a:latin typeface="Times New Roman"/>
                <a:cs typeface="Times New Roman"/>
              </a:rPr>
              <a:t>that</a:t>
            </a:r>
            <a:r>
              <a:rPr sz="3600" b="1" spc="-20">
                <a:latin typeface="Times New Roman"/>
                <a:cs typeface="Times New Roman"/>
              </a:rPr>
              <a:t> </a:t>
            </a:r>
            <a:r>
              <a:rPr sz="3600" b="1">
                <a:latin typeface="Times New Roman"/>
                <a:cs typeface="Times New Roman"/>
              </a:rPr>
              <a:t>his</a:t>
            </a:r>
            <a:r>
              <a:rPr sz="3600" b="1" spc="-15">
                <a:latin typeface="Times New Roman"/>
                <a:cs typeface="Times New Roman"/>
              </a:rPr>
              <a:t> </a:t>
            </a:r>
            <a:r>
              <a:rPr sz="3600" b="1">
                <a:latin typeface="Times New Roman"/>
                <a:cs typeface="Times New Roman"/>
              </a:rPr>
              <a:t>hard</a:t>
            </a:r>
            <a:r>
              <a:rPr sz="3600" b="1" spc="-20">
                <a:latin typeface="Times New Roman"/>
                <a:cs typeface="Times New Roman"/>
              </a:rPr>
              <a:t> </a:t>
            </a:r>
            <a:r>
              <a:rPr sz="3600" b="1">
                <a:latin typeface="Times New Roman"/>
                <a:cs typeface="Times New Roman"/>
              </a:rPr>
              <a:t>work</a:t>
            </a:r>
            <a:r>
              <a:rPr sz="3600" b="1" spc="-20">
                <a:latin typeface="Times New Roman"/>
                <a:cs typeface="Times New Roman"/>
              </a:rPr>
              <a:t> </a:t>
            </a:r>
            <a:r>
              <a:rPr sz="3600" b="1">
                <a:latin typeface="Times New Roman"/>
                <a:cs typeface="Times New Roman"/>
              </a:rPr>
              <a:t>saved</a:t>
            </a:r>
            <a:r>
              <a:rPr sz="3600" b="1" spc="-20">
                <a:latin typeface="Times New Roman"/>
                <a:cs typeface="Times New Roman"/>
              </a:rPr>
              <a:t> many </a:t>
            </a:r>
            <a:r>
              <a:rPr sz="3600" b="1">
                <a:latin typeface="Times New Roman"/>
                <a:cs typeface="Times New Roman"/>
              </a:rPr>
              <a:t>soldiers.</a:t>
            </a:r>
            <a:r>
              <a:rPr sz="3600" b="1" spc="-15">
                <a:latin typeface="Times New Roman"/>
                <a:cs typeface="Times New Roman"/>
              </a:rPr>
              <a:t> </a:t>
            </a:r>
            <a:r>
              <a:rPr sz="3600" b="1">
                <a:latin typeface="Times New Roman"/>
                <a:cs typeface="Times New Roman"/>
              </a:rPr>
              <a:t>It’s</a:t>
            </a:r>
            <a:r>
              <a:rPr sz="3600" b="1" spc="-15">
                <a:latin typeface="Times New Roman"/>
                <a:cs typeface="Times New Roman"/>
              </a:rPr>
              <a:t> </a:t>
            </a:r>
            <a:r>
              <a:rPr sz="3600" b="1">
                <a:latin typeface="Times New Roman"/>
                <a:cs typeface="Times New Roman"/>
              </a:rPr>
              <a:t>only</a:t>
            </a:r>
            <a:r>
              <a:rPr sz="3600" b="1" spc="-5">
                <a:latin typeface="Times New Roman"/>
                <a:cs typeface="Times New Roman"/>
              </a:rPr>
              <a:t> </a:t>
            </a:r>
            <a:r>
              <a:rPr sz="3600" b="1">
                <a:latin typeface="Times New Roman"/>
                <a:cs typeface="Times New Roman"/>
              </a:rPr>
              <a:t>a</a:t>
            </a:r>
            <a:r>
              <a:rPr sz="3600" b="1" spc="-5">
                <a:latin typeface="Times New Roman"/>
                <a:cs typeface="Times New Roman"/>
              </a:rPr>
              <a:t> </a:t>
            </a:r>
            <a:r>
              <a:rPr sz="3600" b="1">
                <a:latin typeface="Times New Roman"/>
                <a:cs typeface="Times New Roman"/>
              </a:rPr>
              <a:t>(n)</a:t>
            </a:r>
            <a:r>
              <a:rPr sz="3600" b="1" spc="-5">
                <a:latin typeface="Times New Roman"/>
                <a:cs typeface="Times New Roman"/>
              </a:rPr>
              <a:t> </a:t>
            </a:r>
            <a:r>
              <a:rPr sz="3600" b="1">
                <a:latin typeface="Times New Roman"/>
                <a:cs typeface="Times New Roman"/>
              </a:rPr>
              <a:t>(6)</a:t>
            </a:r>
            <a:r>
              <a:rPr sz="3600" b="1" spc="165">
                <a:latin typeface="Times New Roman"/>
                <a:cs typeface="Times New Roman"/>
              </a:rPr>
              <a:t> </a:t>
            </a:r>
            <a:r>
              <a:rPr sz="5400" b="1" u="heavy" spc="-15" baseline="1543">
                <a:solidFill>
                  <a:srgbClr val="FF00FF"/>
                </a:solidFill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guess</a:t>
            </a:r>
            <a:r>
              <a:rPr sz="5400" b="1" spc="-412" baseline="1543">
                <a:solidFill>
                  <a:srgbClr val="FF00FF"/>
                </a:solidFill>
                <a:latin typeface="Times New Roman"/>
                <a:cs typeface="Times New Roman"/>
              </a:rPr>
              <a:t> </a:t>
            </a:r>
            <a:r>
              <a:rPr sz="3600" b="1">
                <a:latin typeface="Times New Roman"/>
                <a:cs typeface="Times New Roman"/>
              </a:rPr>
              <a:t>,</a:t>
            </a:r>
            <a:r>
              <a:rPr sz="3600" b="1" spc="-5">
                <a:latin typeface="Times New Roman"/>
                <a:cs typeface="Times New Roman"/>
              </a:rPr>
              <a:t> </a:t>
            </a:r>
            <a:r>
              <a:rPr sz="3600" b="1">
                <a:latin typeface="Times New Roman"/>
                <a:cs typeface="Times New Roman"/>
              </a:rPr>
              <a:t>but</a:t>
            </a:r>
            <a:r>
              <a:rPr sz="3600" b="1" spc="-10">
                <a:latin typeface="Times New Roman"/>
                <a:cs typeface="Times New Roman"/>
              </a:rPr>
              <a:t> </a:t>
            </a:r>
            <a:r>
              <a:rPr sz="3600" b="1" spc="-50">
                <a:latin typeface="Times New Roman"/>
                <a:cs typeface="Times New Roman"/>
              </a:rPr>
              <a:t>I </a:t>
            </a:r>
            <a:r>
              <a:rPr sz="3600" b="1">
                <a:latin typeface="Times New Roman"/>
                <a:cs typeface="Times New Roman"/>
              </a:rPr>
              <a:t>think</a:t>
            </a:r>
            <a:r>
              <a:rPr sz="3600" b="1" spc="-20">
                <a:latin typeface="Times New Roman"/>
                <a:cs typeface="Times New Roman"/>
              </a:rPr>
              <a:t> </a:t>
            </a:r>
            <a:r>
              <a:rPr sz="3600" b="1">
                <a:latin typeface="Times New Roman"/>
                <a:cs typeface="Times New Roman"/>
              </a:rPr>
              <a:t>Norman</a:t>
            </a:r>
            <a:r>
              <a:rPr sz="3600" b="1" spc="-15">
                <a:latin typeface="Times New Roman"/>
                <a:cs typeface="Times New Roman"/>
              </a:rPr>
              <a:t> </a:t>
            </a:r>
            <a:r>
              <a:rPr sz="3600" b="1">
                <a:latin typeface="Times New Roman"/>
                <a:cs typeface="Times New Roman"/>
              </a:rPr>
              <a:t>Bethune</a:t>
            </a:r>
            <a:r>
              <a:rPr sz="3600" b="1" spc="-20">
                <a:latin typeface="Times New Roman"/>
                <a:cs typeface="Times New Roman"/>
              </a:rPr>
              <a:t> </a:t>
            </a:r>
            <a:r>
              <a:rPr sz="3600" b="1" spc="-25">
                <a:latin typeface="Times New Roman"/>
                <a:cs typeface="Times New Roman"/>
              </a:rPr>
              <a:t>(7)</a:t>
            </a:r>
            <a:endParaRPr sz="3600">
              <a:latin typeface="Times New Roman"/>
              <a:cs typeface="Times New Roman"/>
            </a:endParaRPr>
          </a:p>
          <a:p>
            <a:pPr marL="61594" marR="196215" indent="-24130">
              <a:lnSpc>
                <a:spcPct val="110000"/>
              </a:lnSpc>
            </a:pPr>
            <a:r>
              <a:rPr sz="5400" b="1" u="heavy" baseline="1543">
                <a:solidFill>
                  <a:srgbClr val="FF00FF"/>
                </a:solidFill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looked</a:t>
            </a:r>
            <a:r>
              <a:rPr sz="5400" b="1" u="heavy" spc="-22" baseline="1543">
                <a:solidFill>
                  <a:srgbClr val="FF00FF"/>
                </a:solidFill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5400" b="1" u="heavy" baseline="1543">
                <a:solidFill>
                  <a:srgbClr val="FF00FF"/>
                </a:solidFill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forward</a:t>
            </a:r>
            <a:r>
              <a:rPr sz="5400" b="1" u="heavy" spc="-22" baseline="1543">
                <a:solidFill>
                  <a:srgbClr val="FF00FF"/>
                </a:solidFill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5400" b="1" u="heavy" baseline="1543">
                <a:solidFill>
                  <a:srgbClr val="FF00FF"/>
                </a:solidFill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to</a:t>
            </a:r>
            <a:r>
              <a:rPr sz="5400" b="1" spc="-592" baseline="1543">
                <a:solidFill>
                  <a:srgbClr val="FF00FF"/>
                </a:solidFill>
                <a:latin typeface="Times New Roman"/>
                <a:cs typeface="Times New Roman"/>
              </a:rPr>
              <a:t> </a:t>
            </a:r>
            <a:r>
              <a:rPr sz="3600" b="1">
                <a:latin typeface="Times New Roman"/>
                <a:cs typeface="Times New Roman"/>
              </a:rPr>
              <a:t>the</a:t>
            </a:r>
            <a:r>
              <a:rPr sz="3600" b="1" spc="-10">
                <a:latin typeface="Times New Roman"/>
                <a:cs typeface="Times New Roman"/>
              </a:rPr>
              <a:t> </a:t>
            </a:r>
            <a:r>
              <a:rPr sz="3600" b="1">
                <a:latin typeface="Times New Roman"/>
                <a:cs typeface="Times New Roman"/>
              </a:rPr>
              <a:t>end</a:t>
            </a:r>
            <a:r>
              <a:rPr sz="3600" b="1" spc="-10">
                <a:latin typeface="Times New Roman"/>
                <a:cs typeface="Times New Roman"/>
              </a:rPr>
              <a:t> </a:t>
            </a:r>
            <a:r>
              <a:rPr sz="3600" b="1">
                <a:latin typeface="Times New Roman"/>
                <a:cs typeface="Times New Roman"/>
              </a:rPr>
              <a:t>of</a:t>
            </a:r>
            <a:r>
              <a:rPr sz="3600" b="1" spc="-5">
                <a:latin typeface="Times New Roman"/>
                <a:cs typeface="Times New Roman"/>
              </a:rPr>
              <a:t> </a:t>
            </a:r>
            <a:r>
              <a:rPr sz="3600" b="1">
                <a:latin typeface="Times New Roman"/>
                <a:cs typeface="Times New Roman"/>
              </a:rPr>
              <a:t>the</a:t>
            </a:r>
            <a:r>
              <a:rPr sz="3600" b="1" spc="-10">
                <a:latin typeface="Times New Roman"/>
                <a:cs typeface="Times New Roman"/>
              </a:rPr>
              <a:t> </a:t>
            </a:r>
            <a:r>
              <a:rPr sz="3600" b="1" spc="-20">
                <a:latin typeface="Times New Roman"/>
                <a:cs typeface="Times New Roman"/>
              </a:rPr>
              <a:t>war. </a:t>
            </a:r>
            <a:r>
              <a:rPr sz="3600" b="1">
                <a:latin typeface="Times New Roman"/>
                <a:cs typeface="Times New Roman"/>
              </a:rPr>
              <a:t>When</a:t>
            </a:r>
            <a:r>
              <a:rPr sz="3600" b="1" spc="-15">
                <a:latin typeface="Times New Roman"/>
                <a:cs typeface="Times New Roman"/>
              </a:rPr>
              <a:t> </a:t>
            </a:r>
            <a:r>
              <a:rPr sz="3600" b="1">
                <a:latin typeface="Times New Roman"/>
                <a:cs typeface="Times New Roman"/>
              </a:rPr>
              <a:t>we</a:t>
            </a:r>
            <a:r>
              <a:rPr sz="3600" b="1" spc="-15">
                <a:latin typeface="Times New Roman"/>
                <a:cs typeface="Times New Roman"/>
              </a:rPr>
              <a:t> </a:t>
            </a:r>
            <a:r>
              <a:rPr sz="3600" b="1">
                <a:latin typeface="Times New Roman"/>
                <a:cs typeface="Times New Roman"/>
              </a:rPr>
              <a:t>watched</a:t>
            </a:r>
            <a:r>
              <a:rPr sz="3600" b="1" spc="-15">
                <a:latin typeface="Times New Roman"/>
                <a:cs typeface="Times New Roman"/>
              </a:rPr>
              <a:t> </a:t>
            </a:r>
            <a:r>
              <a:rPr sz="3600" b="1">
                <a:latin typeface="Times New Roman"/>
                <a:cs typeface="Times New Roman"/>
              </a:rPr>
              <a:t>a</a:t>
            </a:r>
            <a:r>
              <a:rPr sz="3600" b="1" spc="-10">
                <a:latin typeface="Times New Roman"/>
                <a:cs typeface="Times New Roman"/>
              </a:rPr>
              <a:t> </a:t>
            </a:r>
            <a:r>
              <a:rPr sz="3600" b="1">
                <a:latin typeface="Times New Roman"/>
                <a:cs typeface="Times New Roman"/>
              </a:rPr>
              <a:t>film</a:t>
            </a:r>
            <a:r>
              <a:rPr sz="3600" b="1" spc="-10">
                <a:latin typeface="Times New Roman"/>
                <a:cs typeface="Times New Roman"/>
              </a:rPr>
              <a:t> about </a:t>
            </a:r>
            <a:r>
              <a:rPr sz="3600" b="1">
                <a:latin typeface="Times New Roman"/>
                <a:cs typeface="Times New Roman"/>
              </a:rPr>
              <a:t>Norman</a:t>
            </a:r>
            <a:r>
              <a:rPr sz="3600" b="1" spc="-25">
                <a:latin typeface="Times New Roman"/>
                <a:cs typeface="Times New Roman"/>
              </a:rPr>
              <a:t> </a:t>
            </a:r>
            <a:r>
              <a:rPr sz="3600" b="1">
                <a:latin typeface="Times New Roman"/>
                <a:cs typeface="Times New Roman"/>
              </a:rPr>
              <a:t>Bethune,</a:t>
            </a:r>
            <a:r>
              <a:rPr sz="3600" b="1" spc="-15">
                <a:latin typeface="Times New Roman"/>
                <a:cs typeface="Times New Roman"/>
              </a:rPr>
              <a:t> </a:t>
            </a:r>
            <a:r>
              <a:rPr sz="3600" b="1">
                <a:latin typeface="Times New Roman"/>
                <a:cs typeface="Times New Roman"/>
              </a:rPr>
              <a:t>people</a:t>
            </a:r>
            <a:r>
              <a:rPr sz="3600" b="1" spc="-20">
                <a:latin typeface="Times New Roman"/>
                <a:cs typeface="Times New Roman"/>
              </a:rPr>
              <a:t> </a:t>
            </a:r>
            <a:r>
              <a:rPr sz="3600" b="1">
                <a:latin typeface="Times New Roman"/>
                <a:cs typeface="Times New Roman"/>
              </a:rPr>
              <a:t>(8)</a:t>
            </a:r>
            <a:r>
              <a:rPr sz="3600" b="1" spc="-15">
                <a:latin typeface="Times New Roman"/>
                <a:cs typeface="Times New Roman"/>
              </a:rPr>
              <a:t> </a:t>
            </a:r>
            <a:r>
              <a:rPr sz="5400" u="heavy" spc="-232" baseline="2314">
                <a:solidFill>
                  <a:srgbClr val="FF00FF"/>
                </a:solidFill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5400" b="1" u="heavy" baseline="2314">
                <a:solidFill>
                  <a:srgbClr val="FF00FF"/>
                </a:solidFill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stood</a:t>
            </a:r>
            <a:r>
              <a:rPr sz="5400" b="1" u="heavy" spc="-22" baseline="2314">
                <a:solidFill>
                  <a:srgbClr val="FF00FF"/>
                </a:solidFill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5400" b="1" u="heavy" spc="-37" baseline="2314">
                <a:solidFill>
                  <a:srgbClr val="FF00FF"/>
                </a:solidFill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up</a:t>
            </a:r>
            <a:r>
              <a:rPr sz="5400" b="1" spc="-37" baseline="2314">
                <a:solidFill>
                  <a:srgbClr val="FF00FF"/>
                </a:solidFill>
                <a:latin typeface="Times New Roman"/>
                <a:cs typeface="Times New Roman"/>
              </a:rPr>
              <a:t> </a:t>
            </a:r>
            <a:r>
              <a:rPr sz="3600" b="1">
                <a:latin typeface="Times New Roman"/>
                <a:cs typeface="Times New Roman"/>
              </a:rPr>
              <a:t>and</a:t>
            </a:r>
            <a:r>
              <a:rPr sz="3600" b="1" spc="-5">
                <a:latin typeface="Times New Roman"/>
                <a:cs typeface="Times New Roman"/>
              </a:rPr>
              <a:t> </a:t>
            </a:r>
            <a:r>
              <a:rPr sz="3600" b="1">
                <a:latin typeface="Times New Roman"/>
                <a:cs typeface="Times New Roman"/>
              </a:rPr>
              <a:t>clapped</a:t>
            </a:r>
            <a:r>
              <a:rPr sz="3600" b="1" spc="-10">
                <a:latin typeface="Times New Roman"/>
                <a:cs typeface="Times New Roman"/>
              </a:rPr>
              <a:t> </a:t>
            </a:r>
            <a:r>
              <a:rPr sz="3600" b="1">
                <a:latin typeface="Times New Roman"/>
                <a:cs typeface="Times New Roman"/>
              </a:rPr>
              <a:t>at</a:t>
            </a:r>
            <a:r>
              <a:rPr sz="3600" b="1" spc="-5">
                <a:latin typeface="Times New Roman"/>
                <a:cs typeface="Times New Roman"/>
              </a:rPr>
              <a:t> </a:t>
            </a:r>
            <a:r>
              <a:rPr sz="3600" b="1">
                <a:latin typeface="Times New Roman"/>
                <a:cs typeface="Times New Roman"/>
              </a:rPr>
              <a:t>the</a:t>
            </a:r>
            <a:r>
              <a:rPr sz="3600" b="1" spc="-5">
                <a:latin typeface="Times New Roman"/>
                <a:cs typeface="Times New Roman"/>
              </a:rPr>
              <a:t> </a:t>
            </a:r>
            <a:r>
              <a:rPr sz="3600" b="1" spc="-20">
                <a:latin typeface="Times New Roman"/>
                <a:cs typeface="Times New Roman"/>
              </a:rPr>
              <a:t>end.</a:t>
            </a:r>
            <a:endParaRPr sz="3600">
              <a:latin typeface="Times New Roman"/>
              <a:cs typeface="Times New Roman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73062" rIns="0" bIns="0" rtlCol="0">
            <a:spAutoFit/>
          </a:bodyPr>
          <a:lstStyle/>
          <a:p>
            <a:pPr marL="588645" marR="5080">
              <a:lnSpc>
                <a:spcPct val="130000"/>
              </a:lnSpc>
              <a:spcBef>
                <a:spcPts val="100"/>
              </a:spcBef>
            </a:pPr>
            <a:r>
              <a:rPr sz="4000">
                <a:solidFill>
                  <a:srgbClr val="FF0066"/>
                </a:solidFill>
              </a:rPr>
              <a:t>Choose</a:t>
            </a:r>
            <a:r>
              <a:rPr sz="4000" spc="-35">
                <a:solidFill>
                  <a:srgbClr val="FF0066"/>
                </a:solidFill>
              </a:rPr>
              <a:t> </a:t>
            </a:r>
            <a:r>
              <a:rPr sz="4000">
                <a:solidFill>
                  <a:srgbClr val="FF0066"/>
                </a:solidFill>
              </a:rPr>
              <a:t>the</a:t>
            </a:r>
            <a:r>
              <a:rPr sz="4000" spc="-20">
                <a:solidFill>
                  <a:srgbClr val="FF0066"/>
                </a:solidFill>
              </a:rPr>
              <a:t> </a:t>
            </a:r>
            <a:r>
              <a:rPr sz="4000">
                <a:solidFill>
                  <a:srgbClr val="FF0066"/>
                </a:solidFill>
              </a:rPr>
              <a:t>correct</a:t>
            </a:r>
            <a:r>
              <a:rPr sz="4000" spc="-20">
                <a:solidFill>
                  <a:srgbClr val="FF0066"/>
                </a:solidFill>
              </a:rPr>
              <a:t> </a:t>
            </a:r>
            <a:r>
              <a:rPr sz="4000">
                <a:solidFill>
                  <a:srgbClr val="FF0066"/>
                </a:solidFill>
              </a:rPr>
              <a:t>words</a:t>
            </a:r>
            <a:r>
              <a:rPr sz="4000" spc="-20">
                <a:solidFill>
                  <a:srgbClr val="FF0066"/>
                </a:solidFill>
              </a:rPr>
              <a:t> </a:t>
            </a:r>
            <a:r>
              <a:rPr sz="4000" spc="-25">
                <a:solidFill>
                  <a:srgbClr val="FF0066"/>
                </a:solidFill>
              </a:rPr>
              <a:t>to </a:t>
            </a:r>
            <a:r>
              <a:rPr sz="4000">
                <a:solidFill>
                  <a:srgbClr val="FF0066"/>
                </a:solidFill>
              </a:rPr>
              <a:t>complete</a:t>
            </a:r>
            <a:r>
              <a:rPr sz="4000" spc="-15">
                <a:solidFill>
                  <a:srgbClr val="FF0066"/>
                </a:solidFill>
              </a:rPr>
              <a:t> </a:t>
            </a:r>
            <a:r>
              <a:rPr sz="4000">
                <a:solidFill>
                  <a:srgbClr val="FF0066"/>
                </a:solidFill>
              </a:rPr>
              <a:t>the</a:t>
            </a:r>
            <a:r>
              <a:rPr sz="4000" spc="-10">
                <a:solidFill>
                  <a:srgbClr val="FF0066"/>
                </a:solidFill>
              </a:rPr>
              <a:t> sentences.</a:t>
            </a:r>
            <a:endParaRPr sz="4000"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 txBox="1"/>
          <p:nvPr/>
        </p:nvSpPr>
        <p:spPr>
          <a:xfrm>
            <a:off x="1159828" y="683101"/>
            <a:ext cx="6868795" cy="50184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69900" marR="167640" indent="-457200">
              <a:lnSpc>
                <a:spcPct val="130000"/>
              </a:lnSpc>
              <a:spcBef>
                <a:spcPts val="100"/>
              </a:spcBef>
              <a:buAutoNum type="arabicPeriod"/>
              <a:tabLst>
                <a:tab pos="469900"/>
              </a:tabLst>
            </a:pPr>
            <a:r>
              <a:rPr sz="3600" b="1">
                <a:latin typeface="Times New Roman"/>
                <a:cs typeface="Times New Roman"/>
              </a:rPr>
              <a:t>It</a:t>
            </a:r>
            <a:r>
              <a:rPr sz="3600" b="1" spc="-20">
                <a:latin typeface="Times New Roman"/>
                <a:cs typeface="Times New Roman"/>
              </a:rPr>
              <a:t> </a:t>
            </a:r>
            <a:r>
              <a:rPr sz="3600" b="1">
                <a:latin typeface="Times New Roman"/>
                <a:cs typeface="Times New Roman"/>
              </a:rPr>
              <a:t>was</a:t>
            </a:r>
            <a:r>
              <a:rPr sz="3600" b="1" spc="-10">
                <a:latin typeface="Times New Roman"/>
                <a:cs typeface="Times New Roman"/>
              </a:rPr>
              <a:t> </a:t>
            </a:r>
            <a:r>
              <a:rPr sz="3600" b="1">
                <a:latin typeface="Times New Roman"/>
                <a:cs typeface="Times New Roman"/>
              </a:rPr>
              <a:t>only </a:t>
            </a:r>
            <a:r>
              <a:rPr sz="3600" b="1">
                <a:solidFill>
                  <a:srgbClr val="0000FF"/>
                </a:solidFill>
                <a:latin typeface="Times New Roman"/>
                <a:cs typeface="Times New Roman"/>
              </a:rPr>
              <a:t>a</a:t>
            </a:r>
            <a:r>
              <a:rPr sz="3600" b="1" spc="-5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sz="3600" b="1">
                <a:solidFill>
                  <a:srgbClr val="0000FF"/>
                </a:solidFill>
                <a:latin typeface="Times New Roman"/>
                <a:cs typeface="Times New Roman"/>
              </a:rPr>
              <a:t>reason</a:t>
            </a:r>
            <a:r>
              <a:rPr sz="3600" b="1" spc="-5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sz="3600" b="1">
                <a:solidFill>
                  <a:srgbClr val="0000FF"/>
                </a:solidFill>
                <a:latin typeface="Times New Roman"/>
                <a:cs typeface="Times New Roman"/>
              </a:rPr>
              <a:t>/</a:t>
            </a:r>
            <a:r>
              <a:rPr sz="3600" b="1" spc="-1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sz="3600" b="1" u="heavy">
                <a:solidFill>
                  <a:srgbClr val="0000FF"/>
                </a:solidFill>
                <a:uFill>
                  <a:solidFill>
                    <a:srgbClr val="FF00FF"/>
                  </a:solidFill>
                </a:uFill>
                <a:latin typeface="Times New Roman"/>
                <a:cs typeface="Times New Roman"/>
              </a:rPr>
              <a:t>an </a:t>
            </a:r>
            <a:r>
              <a:rPr sz="3600" b="1" u="heavy" spc="-10">
                <a:solidFill>
                  <a:srgbClr val="0000FF"/>
                </a:solidFill>
                <a:uFill>
                  <a:solidFill>
                    <a:srgbClr val="FF00FF"/>
                  </a:solidFill>
                </a:uFill>
                <a:latin typeface="Times New Roman"/>
                <a:cs typeface="Times New Roman"/>
              </a:rPr>
              <a:t>excuse</a:t>
            </a:r>
            <a:r>
              <a:rPr sz="3600" b="1" u="heavy" spc="-10">
                <a:uFill>
                  <a:solidFill>
                    <a:srgbClr val="FF00FF"/>
                  </a:solidFill>
                </a:uFill>
                <a:latin typeface="Times New Roman"/>
                <a:cs typeface="Times New Roman"/>
              </a:rPr>
              <a:t>.</a:t>
            </a:r>
            <a:r>
              <a:rPr sz="3600" b="1" spc="-10">
                <a:latin typeface="Times New Roman"/>
                <a:cs typeface="Times New Roman"/>
              </a:rPr>
              <a:t> </a:t>
            </a:r>
            <a:r>
              <a:rPr sz="3600" b="1">
                <a:latin typeface="Times New Roman"/>
                <a:cs typeface="Times New Roman"/>
              </a:rPr>
              <a:t>It</a:t>
            </a:r>
            <a:r>
              <a:rPr sz="3600" b="1" spc="-20">
                <a:latin typeface="Times New Roman"/>
                <a:cs typeface="Times New Roman"/>
              </a:rPr>
              <a:t> </a:t>
            </a:r>
            <a:r>
              <a:rPr sz="3600" b="1">
                <a:latin typeface="Times New Roman"/>
                <a:cs typeface="Times New Roman"/>
              </a:rPr>
              <a:t>wasn’t</a:t>
            </a:r>
            <a:r>
              <a:rPr sz="3600" b="1" spc="-20">
                <a:latin typeface="Times New Roman"/>
                <a:cs typeface="Times New Roman"/>
              </a:rPr>
              <a:t> true.</a:t>
            </a:r>
            <a:endParaRPr sz="3600">
              <a:latin typeface="Times New Roman"/>
              <a:cs typeface="Times New Roman"/>
            </a:endParaRPr>
          </a:p>
          <a:p>
            <a:pPr marL="469900" marR="5080" indent="-457200">
              <a:lnSpc>
                <a:spcPct val="130000"/>
              </a:lnSpc>
              <a:buAutoNum type="arabicPeriod"/>
              <a:tabLst>
                <a:tab pos="469900"/>
              </a:tabLst>
            </a:pPr>
            <a:r>
              <a:rPr sz="3600" b="1">
                <a:latin typeface="Times New Roman"/>
                <a:cs typeface="Times New Roman"/>
              </a:rPr>
              <a:t>We</a:t>
            </a:r>
            <a:r>
              <a:rPr sz="3600" b="1" spc="-20">
                <a:latin typeface="Times New Roman"/>
                <a:cs typeface="Times New Roman"/>
              </a:rPr>
              <a:t> </a:t>
            </a:r>
            <a:r>
              <a:rPr sz="3600" b="1">
                <a:solidFill>
                  <a:srgbClr val="0000FF"/>
                </a:solidFill>
                <a:latin typeface="Times New Roman"/>
                <a:cs typeface="Times New Roman"/>
              </a:rPr>
              <a:t>like/</a:t>
            </a:r>
            <a:r>
              <a:rPr sz="3600" b="1" spc="-15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sz="3600" b="1">
                <a:solidFill>
                  <a:srgbClr val="0000FF"/>
                </a:solidFill>
                <a:latin typeface="Times New Roman"/>
                <a:cs typeface="Times New Roman"/>
              </a:rPr>
              <a:t>l</a:t>
            </a:r>
            <a:r>
              <a:rPr sz="3600" b="1" u="heavy">
                <a:solidFill>
                  <a:srgbClr val="0000FF"/>
                </a:solidFill>
                <a:uFill>
                  <a:solidFill>
                    <a:srgbClr val="FF00FF"/>
                  </a:solidFill>
                </a:uFill>
                <a:latin typeface="Times New Roman"/>
                <a:cs typeface="Times New Roman"/>
              </a:rPr>
              <a:t>ook</a:t>
            </a:r>
            <a:r>
              <a:rPr sz="3600" b="1" u="heavy" spc="-10">
                <a:solidFill>
                  <a:srgbClr val="0000FF"/>
                </a:solidFill>
                <a:uFill>
                  <a:solidFill>
                    <a:srgbClr val="FF00FF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3600" b="1" u="heavy">
                <a:solidFill>
                  <a:srgbClr val="0000FF"/>
                </a:solidFill>
                <a:uFill>
                  <a:solidFill>
                    <a:srgbClr val="FF00FF"/>
                  </a:solidFill>
                </a:uFill>
                <a:latin typeface="Times New Roman"/>
                <a:cs typeface="Times New Roman"/>
              </a:rPr>
              <a:t>forward</a:t>
            </a:r>
            <a:r>
              <a:rPr sz="3600" b="1" spc="1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sz="3600" b="1">
                <a:latin typeface="Times New Roman"/>
                <a:cs typeface="Times New Roman"/>
              </a:rPr>
              <a:t>to</a:t>
            </a:r>
            <a:r>
              <a:rPr sz="3600" b="1" spc="-10">
                <a:latin typeface="Times New Roman"/>
                <a:cs typeface="Times New Roman"/>
              </a:rPr>
              <a:t> hearing </a:t>
            </a:r>
            <a:r>
              <a:rPr sz="3600" b="1">
                <a:latin typeface="Times New Roman"/>
                <a:cs typeface="Times New Roman"/>
              </a:rPr>
              <a:t>Sally</a:t>
            </a:r>
            <a:r>
              <a:rPr sz="3600" b="1" spc="-15">
                <a:latin typeface="Times New Roman"/>
                <a:cs typeface="Times New Roman"/>
              </a:rPr>
              <a:t> </a:t>
            </a:r>
            <a:r>
              <a:rPr sz="3600" b="1">
                <a:latin typeface="Times New Roman"/>
                <a:cs typeface="Times New Roman"/>
              </a:rPr>
              <a:t>play</a:t>
            </a:r>
            <a:r>
              <a:rPr sz="3600" b="1" spc="-10">
                <a:latin typeface="Times New Roman"/>
                <a:cs typeface="Times New Roman"/>
              </a:rPr>
              <a:t> </a:t>
            </a:r>
            <a:r>
              <a:rPr sz="3600" b="1">
                <a:latin typeface="Times New Roman"/>
                <a:cs typeface="Times New Roman"/>
              </a:rPr>
              <a:t>in</a:t>
            </a:r>
            <a:r>
              <a:rPr sz="3600" b="1" spc="-15">
                <a:latin typeface="Times New Roman"/>
                <a:cs typeface="Times New Roman"/>
              </a:rPr>
              <a:t> </a:t>
            </a:r>
            <a:r>
              <a:rPr sz="3600" b="1">
                <a:latin typeface="Times New Roman"/>
                <a:cs typeface="Times New Roman"/>
              </a:rPr>
              <a:t>the</a:t>
            </a:r>
            <a:r>
              <a:rPr sz="3600" b="1" spc="-15">
                <a:latin typeface="Times New Roman"/>
                <a:cs typeface="Times New Roman"/>
              </a:rPr>
              <a:t> </a:t>
            </a:r>
            <a:r>
              <a:rPr sz="3600" b="1">
                <a:latin typeface="Times New Roman"/>
                <a:cs typeface="Times New Roman"/>
              </a:rPr>
              <a:t>concert</a:t>
            </a:r>
            <a:r>
              <a:rPr sz="3600" b="1" spc="-10">
                <a:latin typeface="Times New Roman"/>
                <a:cs typeface="Times New Roman"/>
              </a:rPr>
              <a:t> </a:t>
            </a:r>
            <a:r>
              <a:rPr sz="3600" b="1" spc="-20">
                <a:latin typeface="Times New Roman"/>
                <a:cs typeface="Times New Roman"/>
              </a:rPr>
              <a:t>next </a:t>
            </a:r>
            <a:r>
              <a:rPr sz="3600" b="1" spc="-10">
                <a:latin typeface="Times New Roman"/>
                <a:cs typeface="Times New Roman"/>
              </a:rPr>
              <a:t>Saturday.</a:t>
            </a:r>
            <a:endParaRPr sz="3600">
              <a:latin typeface="Times New Roman"/>
              <a:cs typeface="Times New Roman"/>
            </a:endParaRPr>
          </a:p>
          <a:p>
            <a:pPr marL="469900" marR="92710" indent="-457200">
              <a:lnSpc>
                <a:spcPct val="130000"/>
              </a:lnSpc>
              <a:buAutoNum type="arabicPeriod"/>
              <a:tabLst>
                <a:tab pos="469900"/>
              </a:tabLst>
            </a:pPr>
            <a:r>
              <a:rPr sz="3600" b="1">
                <a:latin typeface="Times New Roman"/>
                <a:cs typeface="Times New Roman"/>
              </a:rPr>
              <a:t>She’s</a:t>
            </a:r>
            <a:r>
              <a:rPr sz="3600" b="1" spc="-10">
                <a:latin typeface="Times New Roman"/>
                <a:cs typeface="Times New Roman"/>
              </a:rPr>
              <a:t> </a:t>
            </a:r>
            <a:r>
              <a:rPr sz="3600" b="1">
                <a:latin typeface="Times New Roman"/>
                <a:cs typeface="Times New Roman"/>
              </a:rPr>
              <a:t>very</a:t>
            </a:r>
            <a:r>
              <a:rPr sz="3600" b="1" spc="-5">
                <a:latin typeface="Times New Roman"/>
                <a:cs typeface="Times New Roman"/>
              </a:rPr>
              <a:t> </a:t>
            </a:r>
            <a:r>
              <a:rPr sz="3600" b="1" u="heavy">
                <a:solidFill>
                  <a:srgbClr val="0000FF"/>
                </a:solidFill>
                <a:uFill>
                  <a:solidFill>
                    <a:srgbClr val="FF00FF"/>
                  </a:solidFill>
                </a:uFill>
                <a:latin typeface="Times New Roman"/>
                <a:cs typeface="Times New Roman"/>
              </a:rPr>
              <a:t>brave</a:t>
            </a:r>
            <a:r>
              <a:rPr sz="3600" b="1" spc="-1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sz="3600" b="1">
                <a:solidFill>
                  <a:srgbClr val="0000FF"/>
                </a:solidFill>
                <a:latin typeface="Times New Roman"/>
                <a:cs typeface="Times New Roman"/>
              </a:rPr>
              <a:t>/</a:t>
            </a:r>
            <a:r>
              <a:rPr sz="3600" b="1" spc="-15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sz="3600" b="1">
                <a:solidFill>
                  <a:srgbClr val="0000FF"/>
                </a:solidFill>
                <a:latin typeface="Times New Roman"/>
                <a:cs typeface="Times New Roman"/>
              </a:rPr>
              <a:t>strong </a:t>
            </a:r>
            <a:r>
              <a:rPr sz="3600" b="1">
                <a:latin typeface="Times New Roman"/>
                <a:cs typeface="Times New Roman"/>
              </a:rPr>
              <a:t>to</a:t>
            </a:r>
            <a:r>
              <a:rPr sz="3600" b="1" spc="-10">
                <a:latin typeface="Times New Roman"/>
                <a:cs typeface="Times New Roman"/>
              </a:rPr>
              <a:t> </a:t>
            </a:r>
            <a:r>
              <a:rPr sz="3600" b="1" spc="-20">
                <a:latin typeface="Times New Roman"/>
                <a:cs typeface="Times New Roman"/>
              </a:rPr>
              <a:t>play </a:t>
            </a:r>
            <a:r>
              <a:rPr sz="3600" b="1">
                <a:latin typeface="Times New Roman"/>
                <a:cs typeface="Times New Roman"/>
              </a:rPr>
              <a:t>in</a:t>
            </a:r>
            <a:r>
              <a:rPr sz="3600" b="1" spc="-25">
                <a:latin typeface="Times New Roman"/>
                <a:cs typeface="Times New Roman"/>
              </a:rPr>
              <a:t> </a:t>
            </a:r>
            <a:r>
              <a:rPr sz="3600" b="1">
                <a:latin typeface="Times New Roman"/>
                <a:cs typeface="Times New Roman"/>
              </a:rPr>
              <a:t>front</a:t>
            </a:r>
            <a:r>
              <a:rPr sz="3600" b="1" spc="-5">
                <a:latin typeface="Times New Roman"/>
                <a:cs typeface="Times New Roman"/>
              </a:rPr>
              <a:t> </a:t>
            </a:r>
            <a:r>
              <a:rPr sz="3600" b="1">
                <a:latin typeface="Times New Roman"/>
                <a:cs typeface="Times New Roman"/>
              </a:rPr>
              <a:t>of</a:t>
            </a:r>
            <a:r>
              <a:rPr sz="3600" b="1" spc="-5">
                <a:latin typeface="Times New Roman"/>
                <a:cs typeface="Times New Roman"/>
              </a:rPr>
              <a:t> </a:t>
            </a:r>
            <a:r>
              <a:rPr sz="3600" b="1">
                <a:latin typeface="Times New Roman"/>
                <a:cs typeface="Times New Roman"/>
              </a:rPr>
              <a:t>so</a:t>
            </a:r>
            <a:r>
              <a:rPr sz="3600" b="1" spc="-10">
                <a:latin typeface="Times New Roman"/>
                <a:cs typeface="Times New Roman"/>
              </a:rPr>
              <a:t> </a:t>
            </a:r>
            <a:r>
              <a:rPr sz="3600" b="1">
                <a:latin typeface="Times New Roman"/>
                <a:cs typeface="Times New Roman"/>
              </a:rPr>
              <a:t>many</a:t>
            </a:r>
            <a:r>
              <a:rPr sz="3600" b="1" spc="-5">
                <a:latin typeface="Times New Roman"/>
                <a:cs typeface="Times New Roman"/>
              </a:rPr>
              <a:t> </a:t>
            </a:r>
            <a:r>
              <a:rPr sz="3600" b="1" spc="-10">
                <a:latin typeface="Times New Roman"/>
                <a:cs typeface="Times New Roman"/>
              </a:rPr>
              <a:t>people.</a:t>
            </a:r>
            <a:endParaRPr sz="3600">
              <a:latin typeface="Times New Roman"/>
              <a:cs typeface="Times New Roman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 txBox="1"/>
          <p:nvPr/>
        </p:nvSpPr>
        <p:spPr>
          <a:xfrm>
            <a:off x="978852" y="806925"/>
            <a:ext cx="7110095" cy="14522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54025" marR="5080" indent="-441325">
              <a:lnSpc>
                <a:spcPct val="130000"/>
              </a:lnSpc>
              <a:spcBef>
                <a:spcPts val="100"/>
              </a:spcBef>
            </a:pPr>
            <a:r>
              <a:rPr sz="3600" b="1">
                <a:latin typeface="Times New Roman"/>
                <a:cs typeface="Times New Roman"/>
              </a:rPr>
              <a:t>4.</a:t>
            </a:r>
            <a:r>
              <a:rPr sz="3600" b="1" spc="-20">
                <a:latin typeface="Times New Roman"/>
                <a:cs typeface="Times New Roman"/>
              </a:rPr>
              <a:t> </a:t>
            </a:r>
            <a:r>
              <a:rPr sz="3600" b="1">
                <a:latin typeface="Times New Roman"/>
                <a:cs typeface="Times New Roman"/>
              </a:rPr>
              <a:t>I</a:t>
            </a:r>
            <a:r>
              <a:rPr sz="3600" b="1" spc="-10">
                <a:latin typeface="Times New Roman"/>
                <a:cs typeface="Times New Roman"/>
              </a:rPr>
              <a:t> </a:t>
            </a:r>
            <a:r>
              <a:rPr sz="3600" b="1">
                <a:latin typeface="Times New Roman"/>
                <a:cs typeface="Times New Roman"/>
              </a:rPr>
              <a:t>can</a:t>
            </a:r>
            <a:r>
              <a:rPr sz="3600" b="1" spc="-5">
                <a:latin typeface="Times New Roman"/>
                <a:cs typeface="Times New Roman"/>
              </a:rPr>
              <a:t> </a:t>
            </a:r>
            <a:r>
              <a:rPr sz="3600" b="1">
                <a:solidFill>
                  <a:srgbClr val="0000FF"/>
                </a:solidFill>
                <a:latin typeface="Times New Roman"/>
                <a:cs typeface="Times New Roman"/>
              </a:rPr>
              <a:t>guess</a:t>
            </a:r>
            <a:r>
              <a:rPr sz="3600" b="1" spc="-1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sz="3600" b="1">
                <a:solidFill>
                  <a:srgbClr val="0000FF"/>
                </a:solidFill>
                <a:latin typeface="Times New Roman"/>
                <a:cs typeface="Times New Roman"/>
              </a:rPr>
              <a:t>/</a:t>
            </a:r>
            <a:r>
              <a:rPr sz="3600" b="1" spc="-1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sz="3600" b="1" u="heavy">
                <a:solidFill>
                  <a:srgbClr val="0000FF"/>
                </a:solidFill>
                <a:uFill>
                  <a:solidFill>
                    <a:srgbClr val="FF00FF"/>
                  </a:solidFill>
                </a:uFill>
                <a:latin typeface="Times New Roman"/>
                <a:cs typeface="Times New Roman"/>
              </a:rPr>
              <a:t>imagine</a:t>
            </a:r>
            <a:r>
              <a:rPr sz="3600" b="1" spc="1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sz="3600" b="1">
                <a:latin typeface="Times New Roman"/>
                <a:cs typeface="Times New Roman"/>
              </a:rPr>
              <a:t>how</a:t>
            </a:r>
            <a:r>
              <a:rPr sz="3600" b="1" spc="-10">
                <a:latin typeface="Times New Roman"/>
                <a:cs typeface="Times New Roman"/>
              </a:rPr>
              <a:t> worried </a:t>
            </a:r>
            <a:r>
              <a:rPr sz="3600" b="1">
                <a:latin typeface="Times New Roman"/>
                <a:cs typeface="Times New Roman"/>
              </a:rPr>
              <a:t>she</a:t>
            </a:r>
            <a:r>
              <a:rPr sz="3600" b="1" spc="-15">
                <a:latin typeface="Times New Roman"/>
                <a:cs typeface="Times New Roman"/>
              </a:rPr>
              <a:t> </a:t>
            </a:r>
            <a:r>
              <a:rPr sz="3600" b="1" spc="-10">
                <a:latin typeface="Times New Roman"/>
                <a:cs typeface="Times New Roman"/>
              </a:rPr>
              <a:t>feels.</a:t>
            </a:r>
            <a:endParaRPr sz="36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978852" y="2233389"/>
            <a:ext cx="7138034" cy="14522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54025" marR="5080" indent="-441325">
              <a:lnSpc>
                <a:spcPct val="130000"/>
              </a:lnSpc>
              <a:spcBef>
                <a:spcPts val="100"/>
              </a:spcBef>
            </a:pPr>
            <a:r>
              <a:rPr sz="3600" b="1">
                <a:latin typeface="Times New Roman"/>
                <a:cs typeface="Times New Roman"/>
              </a:rPr>
              <a:t>5.</a:t>
            </a:r>
            <a:r>
              <a:rPr sz="3600" b="1" spc="-15">
                <a:latin typeface="Times New Roman"/>
                <a:cs typeface="Times New Roman"/>
              </a:rPr>
              <a:t> </a:t>
            </a:r>
            <a:r>
              <a:rPr sz="3600" b="1">
                <a:latin typeface="Times New Roman"/>
                <a:cs typeface="Times New Roman"/>
              </a:rPr>
              <a:t>Yes,</a:t>
            </a:r>
            <a:r>
              <a:rPr sz="3600" b="1" spc="-15">
                <a:latin typeface="Times New Roman"/>
                <a:cs typeface="Times New Roman"/>
              </a:rPr>
              <a:t> </a:t>
            </a:r>
            <a:r>
              <a:rPr sz="3600" b="1">
                <a:latin typeface="Times New Roman"/>
                <a:cs typeface="Times New Roman"/>
              </a:rPr>
              <a:t>the</a:t>
            </a:r>
            <a:r>
              <a:rPr sz="3600" b="1" spc="-5">
                <a:latin typeface="Times New Roman"/>
                <a:cs typeface="Times New Roman"/>
              </a:rPr>
              <a:t> </a:t>
            </a:r>
            <a:r>
              <a:rPr sz="3600" b="1" u="heavy">
                <a:solidFill>
                  <a:srgbClr val="0000FF"/>
                </a:solidFill>
                <a:uFill>
                  <a:solidFill>
                    <a:srgbClr val="FF00FF"/>
                  </a:solidFill>
                </a:uFill>
                <a:latin typeface="Times New Roman"/>
                <a:cs typeface="Times New Roman"/>
              </a:rPr>
              <a:t>thought</a:t>
            </a:r>
            <a:r>
              <a:rPr sz="3600" b="1" spc="-15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sz="3600" b="1">
                <a:solidFill>
                  <a:srgbClr val="0000FF"/>
                </a:solidFill>
                <a:latin typeface="Times New Roman"/>
                <a:cs typeface="Times New Roman"/>
              </a:rPr>
              <a:t>/sound</a:t>
            </a:r>
            <a:r>
              <a:rPr sz="3600" b="1" spc="-5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sz="3600" b="1">
                <a:latin typeface="Times New Roman"/>
                <a:cs typeface="Times New Roman"/>
              </a:rPr>
              <a:t>of</a:t>
            </a:r>
            <a:r>
              <a:rPr sz="3600" b="1" spc="-10">
                <a:latin typeface="Times New Roman"/>
                <a:cs typeface="Times New Roman"/>
              </a:rPr>
              <a:t> playing </a:t>
            </a:r>
            <a:r>
              <a:rPr sz="3600" b="1">
                <a:latin typeface="Times New Roman"/>
                <a:cs typeface="Times New Roman"/>
              </a:rPr>
              <a:t>in</a:t>
            </a:r>
            <a:r>
              <a:rPr sz="3600" b="1" spc="-15">
                <a:latin typeface="Times New Roman"/>
                <a:cs typeface="Times New Roman"/>
              </a:rPr>
              <a:t> </a:t>
            </a:r>
            <a:r>
              <a:rPr sz="3600" b="1">
                <a:latin typeface="Times New Roman"/>
                <a:cs typeface="Times New Roman"/>
              </a:rPr>
              <a:t>public</a:t>
            </a:r>
            <a:r>
              <a:rPr sz="3600" b="1" spc="-15">
                <a:latin typeface="Times New Roman"/>
                <a:cs typeface="Times New Roman"/>
              </a:rPr>
              <a:t> </a:t>
            </a:r>
            <a:r>
              <a:rPr sz="3600" b="1">
                <a:latin typeface="Times New Roman"/>
                <a:cs typeface="Times New Roman"/>
              </a:rPr>
              <a:t>makes</a:t>
            </a:r>
            <a:r>
              <a:rPr sz="3600" b="1" spc="-15">
                <a:latin typeface="Times New Roman"/>
                <a:cs typeface="Times New Roman"/>
              </a:rPr>
              <a:t> </a:t>
            </a:r>
            <a:r>
              <a:rPr sz="3600" b="1">
                <a:latin typeface="Times New Roman"/>
                <a:cs typeface="Times New Roman"/>
              </a:rPr>
              <a:t>me</a:t>
            </a:r>
            <a:r>
              <a:rPr sz="3600" b="1" spc="-15">
                <a:latin typeface="Times New Roman"/>
                <a:cs typeface="Times New Roman"/>
              </a:rPr>
              <a:t> </a:t>
            </a:r>
            <a:r>
              <a:rPr sz="3600" b="1">
                <a:latin typeface="Times New Roman"/>
                <a:cs typeface="Times New Roman"/>
              </a:rPr>
              <a:t>feel</a:t>
            </a:r>
            <a:r>
              <a:rPr sz="3600" b="1" spc="-10">
                <a:latin typeface="Times New Roman"/>
                <a:cs typeface="Times New Roman"/>
              </a:rPr>
              <a:t> </a:t>
            </a:r>
            <a:r>
              <a:rPr sz="3600" b="1" spc="-20">
                <a:latin typeface="Times New Roman"/>
                <a:cs typeface="Times New Roman"/>
              </a:rPr>
              <a:t>ill.</a:t>
            </a:r>
            <a:endParaRPr sz="3600">
              <a:latin typeface="Times New Roman"/>
              <a:cs typeface="Times New Roman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 txBox="1"/>
          <p:nvPr/>
        </p:nvSpPr>
        <p:spPr>
          <a:xfrm>
            <a:off x="904240" y="1684814"/>
            <a:ext cx="7136130" cy="43053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322580">
              <a:lnSpc>
                <a:spcPct val="130000"/>
              </a:lnSpc>
              <a:spcBef>
                <a:spcPts val="100"/>
              </a:spcBef>
            </a:pPr>
            <a:r>
              <a:rPr sz="3600" b="1">
                <a:latin typeface="Times New Roman"/>
                <a:cs typeface="Times New Roman"/>
              </a:rPr>
              <a:t>She</a:t>
            </a:r>
            <a:r>
              <a:rPr sz="3600" b="1" spc="-15">
                <a:latin typeface="Times New Roman"/>
                <a:cs typeface="Times New Roman"/>
              </a:rPr>
              <a:t> </a:t>
            </a:r>
            <a:r>
              <a:rPr sz="3600" b="1">
                <a:latin typeface="Times New Roman"/>
                <a:cs typeface="Times New Roman"/>
              </a:rPr>
              <a:t>did</a:t>
            </a:r>
            <a:r>
              <a:rPr sz="3600" b="1" spc="-15">
                <a:latin typeface="Times New Roman"/>
                <a:cs typeface="Times New Roman"/>
              </a:rPr>
              <a:t> </a:t>
            </a:r>
            <a:r>
              <a:rPr sz="3600" b="1">
                <a:latin typeface="Times New Roman"/>
                <a:cs typeface="Times New Roman"/>
              </a:rPr>
              <a:t>it</a:t>
            </a:r>
            <a:r>
              <a:rPr sz="3600" b="1" spc="5">
                <a:latin typeface="Times New Roman"/>
                <a:cs typeface="Times New Roman"/>
              </a:rPr>
              <a:t> </a:t>
            </a:r>
            <a:r>
              <a:rPr sz="3600" b="1">
                <a:solidFill>
                  <a:srgbClr val="FF6600"/>
                </a:solidFill>
                <a:latin typeface="Times New Roman"/>
                <a:cs typeface="Times New Roman"/>
              </a:rPr>
              <a:t>so</a:t>
            </a:r>
            <a:r>
              <a:rPr sz="3600" b="1" spc="-15">
                <a:solidFill>
                  <a:srgbClr val="FF6600"/>
                </a:solidFill>
                <a:latin typeface="Times New Roman"/>
                <a:cs typeface="Times New Roman"/>
              </a:rPr>
              <a:t> </a:t>
            </a:r>
            <a:r>
              <a:rPr sz="3600" b="1">
                <a:solidFill>
                  <a:srgbClr val="FF6600"/>
                </a:solidFill>
                <a:latin typeface="Times New Roman"/>
                <a:cs typeface="Times New Roman"/>
              </a:rPr>
              <a:t>that</a:t>
            </a:r>
            <a:r>
              <a:rPr sz="3600" b="1" spc="-5">
                <a:solidFill>
                  <a:srgbClr val="FF6600"/>
                </a:solidFill>
                <a:latin typeface="Times New Roman"/>
                <a:cs typeface="Times New Roman"/>
              </a:rPr>
              <a:t> </a:t>
            </a:r>
            <a:r>
              <a:rPr sz="3600" b="1">
                <a:latin typeface="Times New Roman"/>
                <a:cs typeface="Times New Roman"/>
              </a:rPr>
              <a:t>Kylie</a:t>
            </a:r>
            <a:r>
              <a:rPr sz="3600" b="1" spc="-15">
                <a:latin typeface="Times New Roman"/>
                <a:cs typeface="Times New Roman"/>
              </a:rPr>
              <a:t> </a:t>
            </a:r>
            <a:r>
              <a:rPr sz="3600" b="1">
                <a:latin typeface="Times New Roman"/>
                <a:cs typeface="Times New Roman"/>
              </a:rPr>
              <a:t>could</a:t>
            </a:r>
            <a:r>
              <a:rPr sz="3600" b="1" spc="-10">
                <a:latin typeface="Times New Roman"/>
                <a:cs typeface="Times New Roman"/>
              </a:rPr>
              <a:t> avoid </a:t>
            </a:r>
            <a:r>
              <a:rPr sz="3600" b="1">
                <a:latin typeface="Times New Roman"/>
                <a:cs typeface="Times New Roman"/>
              </a:rPr>
              <a:t>problems</a:t>
            </a:r>
            <a:r>
              <a:rPr sz="3600" b="1" spc="-20">
                <a:latin typeface="Times New Roman"/>
                <a:cs typeface="Times New Roman"/>
              </a:rPr>
              <a:t> </a:t>
            </a:r>
            <a:r>
              <a:rPr sz="3600" b="1">
                <a:latin typeface="Times New Roman"/>
                <a:cs typeface="Times New Roman"/>
              </a:rPr>
              <a:t>with</a:t>
            </a:r>
            <a:r>
              <a:rPr sz="3600" b="1" spc="-15">
                <a:latin typeface="Times New Roman"/>
                <a:cs typeface="Times New Roman"/>
              </a:rPr>
              <a:t> </a:t>
            </a:r>
            <a:r>
              <a:rPr sz="3600" b="1">
                <a:latin typeface="Times New Roman"/>
                <a:cs typeface="Times New Roman"/>
              </a:rPr>
              <a:t>her</a:t>
            </a:r>
            <a:r>
              <a:rPr sz="3600" b="1" spc="-20">
                <a:latin typeface="Times New Roman"/>
                <a:cs typeface="Times New Roman"/>
              </a:rPr>
              <a:t> </a:t>
            </a:r>
            <a:r>
              <a:rPr sz="3600" b="1" spc="-10">
                <a:latin typeface="Times New Roman"/>
                <a:cs typeface="Times New Roman"/>
              </a:rPr>
              <a:t>parents.</a:t>
            </a:r>
            <a:endParaRPr sz="3600">
              <a:latin typeface="Times New Roman"/>
              <a:cs typeface="Times New Roman"/>
            </a:endParaRPr>
          </a:p>
          <a:p>
            <a:pPr marL="12700" marR="474980">
              <a:lnSpc>
                <a:spcPct val="130000"/>
              </a:lnSpc>
            </a:pPr>
            <a:r>
              <a:rPr sz="3600" b="1">
                <a:latin typeface="Times New Roman"/>
                <a:cs typeface="Times New Roman"/>
              </a:rPr>
              <a:t>He</a:t>
            </a:r>
            <a:r>
              <a:rPr sz="3600" b="1" spc="-30">
                <a:latin typeface="Times New Roman"/>
                <a:cs typeface="Times New Roman"/>
              </a:rPr>
              <a:t> </a:t>
            </a:r>
            <a:r>
              <a:rPr sz="3600" b="1">
                <a:latin typeface="Times New Roman"/>
                <a:cs typeface="Times New Roman"/>
              </a:rPr>
              <a:t>died </a:t>
            </a:r>
            <a:r>
              <a:rPr sz="3600" b="1">
                <a:solidFill>
                  <a:srgbClr val="FF6600"/>
                </a:solidFill>
                <a:latin typeface="Times New Roman"/>
                <a:cs typeface="Times New Roman"/>
              </a:rPr>
              <a:t>because</a:t>
            </a:r>
            <a:r>
              <a:rPr sz="3600" b="1" spc="-5">
                <a:solidFill>
                  <a:srgbClr val="FF6600"/>
                </a:solidFill>
                <a:latin typeface="Times New Roman"/>
                <a:cs typeface="Times New Roman"/>
              </a:rPr>
              <a:t> </a:t>
            </a:r>
            <a:r>
              <a:rPr sz="3600" b="1">
                <a:latin typeface="Times New Roman"/>
                <a:cs typeface="Times New Roman"/>
              </a:rPr>
              <a:t>he</a:t>
            </a:r>
            <a:r>
              <a:rPr sz="3600" b="1" spc="-15">
                <a:latin typeface="Times New Roman"/>
                <a:cs typeface="Times New Roman"/>
              </a:rPr>
              <a:t> </a:t>
            </a:r>
            <a:r>
              <a:rPr sz="3600" b="1">
                <a:latin typeface="Times New Roman"/>
                <a:cs typeface="Times New Roman"/>
              </a:rPr>
              <a:t>did</a:t>
            </a:r>
            <a:r>
              <a:rPr sz="3600" b="1" spc="-15">
                <a:latin typeface="Times New Roman"/>
                <a:cs typeface="Times New Roman"/>
              </a:rPr>
              <a:t> </a:t>
            </a:r>
            <a:r>
              <a:rPr sz="3600" b="1">
                <a:latin typeface="Times New Roman"/>
                <a:cs typeface="Times New Roman"/>
              </a:rPr>
              <a:t>not</a:t>
            </a:r>
            <a:r>
              <a:rPr sz="3600" b="1" spc="-15">
                <a:latin typeface="Times New Roman"/>
                <a:cs typeface="Times New Roman"/>
              </a:rPr>
              <a:t> </a:t>
            </a:r>
            <a:r>
              <a:rPr sz="3600" b="1">
                <a:latin typeface="Times New Roman"/>
                <a:cs typeface="Times New Roman"/>
              </a:rPr>
              <a:t>stop</a:t>
            </a:r>
            <a:r>
              <a:rPr sz="3600" b="1" spc="-15">
                <a:latin typeface="Times New Roman"/>
                <a:cs typeface="Times New Roman"/>
              </a:rPr>
              <a:t> </a:t>
            </a:r>
            <a:r>
              <a:rPr sz="3600" b="1" spc="-25">
                <a:latin typeface="Times New Roman"/>
                <a:cs typeface="Times New Roman"/>
              </a:rPr>
              <a:t>to </a:t>
            </a:r>
            <a:r>
              <a:rPr sz="3600" b="1">
                <a:latin typeface="Times New Roman"/>
                <a:cs typeface="Times New Roman"/>
              </a:rPr>
              <a:t>take</a:t>
            </a:r>
            <a:r>
              <a:rPr sz="3600" b="1" spc="-10">
                <a:latin typeface="Times New Roman"/>
                <a:cs typeface="Times New Roman"/>
              </a:rPr>
              <a:t> </a:t>
            </a:r>
            <a:r>
              <a:rPr sz="3600" b="1">
                <a:latin typeface="Times New Roman"/>
                <a:cs typeface="Times New Roman"/>
              </a:rPr>
              <a:t>care</a:t>
            </a:r>
            <a:r>
              <a:rPr sz="3600" b="1" spc="-10">
                <a:latin typeface="Times New Roman"/>
                <a:cs typeface="Times New Roman"/>
              </a:rPr>
              <a:t> </a:t>
            </a:r>
            <a:r>
              <a:rPr sz="3600" b="1">
                <a:latin typeface="Times New Roman"/>
                <a:cs typeface="Times New Roman"/>
              </a:rPr>
              <a:t>of</a:t>
            </a:r>
            <a:r>
              <a:rPr sz="3600" b="1" spc="-5">
                <a:latin typeface="Times New Roman"/>
                <a:cs typeface="Times New Roman"/>
              </a:rPr>
              <a:t> </a:t>
            </a:r>
            <a:r>
              <a:rPr sz="3600" b="1">
                <a:latin typeface="Times New Roman"/>
                <a:cs typeface="Times New Roman"/>
              </a:rPr>
              <a:t>his</a:t>
            </a:r>
            <a:r>
              <a:rPr sz="3600" b="1" spc="-10">
                <a:latin typeface="Times New Roman"/>
                <a:cs typeface="Times New Roman"/>
              </a:rPr>
              <a:t> hand.</a:t>
            </a:r>
            <a:endParaRPr sz="3600">
              <a:latin typeface="Times New Roman"/>
              <a:cs typeface="Times New Roman"/>
            </a:endParaRPr>
          </a:p>
          <a:p>
            <a:pPr marL="12700" marR="5080">
              <a:lnSpc>
                <a:spcPct val="130000"/>
              </a:lnSpc>
            </a:pPr>
            <a:r>
              <a:rPr sz="3600" b="1">
                <a:latin typeface="Times New Roman"/>
                <a:cs typeface="Times New Roman"/>
              </a:rPr>
              <a:t>They’re</a:t>
            </a:r>
            <a:r>
              <a:rPr sz="3600" b="1" spc="-35">
                <a:latin typeface="Times New Roman"/>
                <a:cs typeface="Times New Roman"/>
              </a:rPr>
              <a:t> </a:t>
            </a:r>
            <a:r>
              <a:rPr sz="3600" b="1">
                <a:latin typeface="Times New Roman"/>
                <a:cs typeface="Times New Roman"/>
              </a:rPr>
              <a:t>standing</a:t>
            </a:r>
            <a:r>
              <a:rPr sz="3600" b="1" spc="-25">
                <a:latin typeface="Times New Roman"/>
                <a:cs typeface="Times New Roman"/>
              </a:rPr>
              <a:t> </a:t>
            </a:r>
            <a:r>
              <a:rPr sz="3600" b="1">
                <a:latin typeface="Times New Roman"/>
                <a:cs typeface="Times New Roman"/>
              </a:rPr>
              <a:t>up </a:t>
            </a:r>
            <a:r>
              <a:rPr sz="3600" b="1">
                <a:solidFill>
                  <a:srgbClr val="FF6600"/>
                </a:solidFill>
                <a:latin typeface="Times New Roman"/>
                <a:cs typeface="Times New Roman"/>
              </a:rPr>
              <a:t>because</a:t>
            </a:r>
            <a:r>
              <a:rPr sz="3600" b="1" spc="-10">
                <a:solidFill>
                  <a:srgbClr val="FF6600"/>
                </a:solidFill>
                <a:latin typeface="Times New Roman"/>
                <a:cs typeface="Times New Roman"/>
              </a:rPr>
              <a:t> </a:t>
            </a:r>
            <a:r>
              <a:rPr sz="3600" b="1" spc="-10">
                <a:latin typeface="Times New Roman"/>
                <a:cs typeface="Times New Roman"/>
              </a:rPr>
              <a:t>they’re </a:t>
            </a:r>
            <a:r>
              <a:rPr sz="3600" b="1">
                <a:latin typeface="Times New Roman"/>
                <a:cs typeface="Times New Roman"/>
              </a:rPr>
              <a:t>both</a:t>
            </a:r>
            <a:r>
              <a:rPr sz="3600" b="1" spc="-25">
                <a:latin typeface="Times New Roman"/>
                <a:cs typeface="Times New Roman"/>
              </a:rPr>
              <a:t> </a:t>
            </a:r>
            <a:r>
              <a:rPr sz="3600" b="1">
                <a:latin typeface="Times New Roman"/>
                <a:cs typeface="Times New Roman"/>
              </a:rPr>
              <a:t>going</a:t>
            </a:r>
            <a:r>
              <a:rPr sz="3600" b="1" spc="-15">
                <a:latin typeface="Times New Roman"/>
                <a:cs typeface="Times New Roman"/>
              </a:rPr>
              <a:t> </a:t>
            </a:r>
            <a:r>
              <a:rPr sz="3600" b="1">
                <a:latin typeface="Times New Roman"/>
                <a:cs typeface="Times New Roman"/>
              </a:rPr>
              <a:t>to</a:t>
            </a:r>
            <a:r>
              <a:rPr sz="3600" b="1" spc="-10">
                <a:latin typeface="Times New Roman"/>
                <a:cs typeface="Times New Roman"/>
              </a:rPr>
              <a:t> play.</a:t>
            </a:r>
            <a:endParaRPr sz="36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976312" y="733425"/>
            <a:ext cx="3956050" cy="679450"/>
          </a:xfrm>
          <a:prstGeom prst="rect">
            <a:avLst/>
          </a:prstGeom>
          <a:solidFill>
            <a:srgbClr val="FF6600"/>
          </a:solidFill>
          <a:ln w="38100">
            <a:solidFill>
              <a:srgbClr val="000000"/>
            </a:solidFill>
          </a:ln>
        </p:spPr>
        <p:txBody>
          <a:bodyPr vert="horz" wrap="square" lIns="0" tIns="29845" rIns="0" bIns="0" rtlCol="0">
            <a:spAutoFit/>
          </a:bodyPr>
          <a:lstStyle/>
          <a:p>
            <a:pPr marL="90805">
              <a:lnSpc>
                <a:spcPct val="100000"/>
              </a:lnSpc>
              <a:spcBef>
                <a:spcPts val="235"/>
              </a:spcBef>
              <a:tabLst>
                <a:tab pos="2249805"/>
              </a:tabLst>
            </a:pPr>
            <a:r>
              <a:rPr sz="3600" b="1" spc="-10">
                <a:solidFill>
                  <a:srgbClr val="FFFFFF"/>
                </a:solidFill>
                <a:latin typeface="Times New Roman"/>
                <a:cs typeface="Times New Roman"/>
              </a:rPr>
              <a:t>Language</a:t>
            </a:r>
            <a:r>
              <a:rPr sz="3600" b="1">
                <a:solidFill>
                  <a:srgbClr val="FFFFFF"/>
                </a:solidFill>
                <a:latin typeface="Times New Roman"/>
                <a:cs typeface="Times New Roman"/>
              </a:rPr>
              <a:t>	</a:t>
            </a:r>
            <a:r>
              <a:rPr sz="3600" b="1" spc="-10">
                <a:solidFill>
                  <a:srgbClr val="FFFFFF"/>
                </a:solidFill>
                <a:latin typeface="Times New Roman"/>
                <a:cs typeface="Times New Roman"/>
              </a:rPr>
              <a:t>practice</a:t>
            </a:r>
            <a:endParaRPr sz="3600">
              <a:latin typeface="Times New Roman"/>
              <a:cs typeface="Times New Roman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337628" y="1092675"/>
            <a:ext cx="6665595" cy="28784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0000"/>
              </a:lnSpc>
              <a:spcBef>
                <a:spcPts val="100"/>
              </a:spcBef>
            </a:pPr>
            <a:r>
              <a:rPr sz="3600"/>
              <a:t>There</a:t>
            </a:r>
            <a:r>
              <a:rPr sz="3600" spc="-30"/>
              <a:t> </a:t>
            </a:r>
            <a:r>
              <a:rPr sz="3600"/>
              <a:t>were</a:t>
            </a:r>
            <a:r>
              <a:rPr sz="3600" spc="-15"/>
              <a:t> </a:t>
            </a:r>
            <a:r>
              <a:rPr sz="3600"/>
              <a:t>few</a:t>
            </a:r>
            <a:r>
              <a:rPr sz="3600" spc="-20"/>
              <a:t> </a:t>
            </a:r>
            <a:r>
              <a:rPr sz="3600"/>
              <a:t>doctors,</a:t>
            </a:r>
            <a:r>
              <a:rPr sz="3600" spc="20"/>
              <a:t> </a:t>
            </a:r>
            <a:r>
              <a:rPr sz="3600">
                <a:solidFill>
                  <a:srgbClr val="FF6600"/>
                </a:solidFill>
              </a:rPr>
              <a:t>so</a:t>
            </a:r>
            <a:r>
              <a:rPr sz="3600" spc="-10">
                <a:solidFill>
                  <a:srgbClr val="FF6600"/>
                </a:solidFill>
              </a:rPr>
              <a:t> </a:t>
            </a:r>
            <a:r>
              <a:rPr sz="3600"/>
              <a:t>he</a:t>
            </a:r>
            <a:r>
              <a:rPr sz="3600" spc="-15"/>
              <a:t> </a:t>
            </a:r>
            <a:r>
              <a:rPr sz="3600" spc="-25"/>
              <a:t>had </a:t>
            </a:r>
            <a:r>
              <a:rPr sz="3600"/>
              <a:t>to</a:t>
            </a:r>
            <a:r>
              <a:rPr sz="3600" spc="-10"/>
              <a:t> </a:t>
            </a:r>
            <a:r>
              <a:rPr sz="3600"/>
              <a:t>work</a:t>
            </a:r>
            <a:r>
              <a:rPr sz="3600" spc="-15"/>
              <a:t> </a:t>
            </a:r>
            <a:r>
              <a:rPr sz="3600"/>
              <a:t>very</a:t>
            </a:r>
            <a:r>
              <a:rPr sz="3600" spc="-10"/>
              <a:t> hard.</a:t>
            </a:r>
            <a:endParaRPr sz="3600"/>
          </a:p>
          <a:p>
            <a:pPr marL="12700" marR="1069975">
              <a:lnSpc>
                <a:spcPct val="130000"/>
              </a:lnSpc>
            </a:pPr>
            <a:r>
              <a:rPr sz="3600"/>
              <a:t>They’re</a:t>
            </a:r>
            <a:r>
              <a:rPr sz="3600" spc="-35"/>
              <a:t> </a:t>
            </a:r>
            <a:r>
              <a:rPr sz="3600"/>
              <a:t>starting</a:t>
            </a:r>
            <a:r>
              <a:rPr sz="3600" spc="-20"/>
              <a:t> </a:t>
            </a:r>
            <a:r>
              <a:rPr sz="3600"/>
              <a:t>again,</a:t>
            </a:r>
            <a:r>
              <a:rPr sz="3600" spc="10"/>
              <a:t> </a:t>
            </a:r>
            <a:r>
              <a:rPr sz="3600">
                <a:solidFill>
                  <a:srgbClr val="FF6600"/>
                </a:solidFill>
              </a:rPr>
              <a:t>so</a:t>
            </a:r>
            <a:r>
              <a:rPr sz="3600" spc="-15">
                <a:solidFill>
                  <a:srgbClr val="FF6600"/>
                </a:solidFill>
              </a:rPr>
              <a:t> </a:t>
            </a:r>
            <a:r>
              <a:rPr sz="3600" spc="-25"/>
              <a:t>be </a:t>
            </a:r>
            <a:r>
              <a:rPr sz="3600" spc="-10"/>
              <a:t>quiet!</a:t>
            </a:r>
            <a:endParaRPr sz="3600"/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08978" y="624954"/>
            <a:ext cx="4834255" cy="635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000">
                <a:solidFill>
                  <a:srgbClr val="0000FF"/>
                </a:solidFill>
              </a:rPr>
              <a:t>Complete</a:t>
            </a:r>
            <a:r>
              <a:rPr sz="4000" spc="-30">
                <a:solidFill>
                  <a:srgbClr val="0000FF"/>
                </a:solidFill>
              </a:rPr>
              <a:t> </a:t>
            </a:r>
            <a:r>
              <a:rPr sz="4000">
                <a:solidFill>
                  <a:srgbClr val="0000FF"/>
                </a:solidFill>
              </a:rPr>
              <a:t>the</a:t>
            </a:r>
            <a:r>
              <a:rPr sz="4000" spc="-20">
                <a:solidFill>
                  <a:srgbClr val="0000FF"/>
                </a:solidFill>
              </a:rPr>
              <a:t> </a:t>
            </a:r>
            <a:r>
              <a:rPr sz="4000" spc="-10">
                <a:solidFill>
                  <a:srgbClr val="0000FF"/>
                </a:solidFill>
              </a:rPr>
              <a:t>passage.</a:t>
            </a:r>
            <a:endParaRPr sz="4000"/>
          </a:p>
        </p:txBody>
      </p:sp>
      <p:sp>
        <p:nvSpPr>
          <p:cNvPr id="3" name="object 3"/>
          <p:cNvSpPr txBox="1"/>
          <p:nvPr/>
        </p:nvSpPr>
        <p:spPr>
          <a:xfrm>
            <a:off x="677228" y="1238623"/>
            <a:ext cx="8125459" cy="4699635"/>
          </a:xfrm>
          <a:prstGeom prst="rect">
            <a:avLst/>
          </a:prstGeom>
        </p:spPr>
        <p:txBody>
          <a:bodyPr vert="horz" wrap="square" lIns="0" tIns="130175" rIns="0" bIns="0" rtlCol="0">
            <a:spAutoFit/>
          </a:bodyPr>
          <a:lstStyle/>
          <a:p>
            <a:pPr marL="44450">
              <a:lnSpc>
                <a:spcPct val="100000"/>
              </a:lnSpc>
              <a:spcBef>
                <a:spcPts val="1025"/>
              </a:spcBef>
              <a:tabLst>
                <a:tab pos="1088390"/>
              </a:tabLst>
            </a:pPr>
            <a:r>
              <a:rPr sz="4000" b="1" spc="-25">
                <a:solidFill>
                  <a:srgbClr val="0000FF"/>
                </a:solidFill>
                <a:latin typeface="Times New Roman"/>
                <a:cs typeface="Times New Roman"/>
              </a:rPr>
              <a:t>Use</a:t>
            </a:r>
            <a:r>
              <a:rPr sz="4000" b="1">
                <a:solidFill>
                  <a:srgbClr val="0000FF"/>
                </a:solidFill>
                <a:latin typeface="Times New Roman"/>
                <a:cs typeface="Times New Roman"/>
              </a:rPr>
              <a:t>	</a:t>
            </a:r>
            <a:r>
              <a:rPr sz="4000" b="1">
                <a:solidFill>
                  <a:srgbClr val="FF6600"/>
                </a:solidFill>
                <a:latin typeface="Times New Roman"/>
                <a:cs typeface="Times New Roman"/>
              </a:rPr>
              <a:t>so</a:t>
            </a:r>
            <a:r>
              <a:rPr sz="4000" b="1">
                <a:latin typeface="Times New Roman"/>
                <a:cs typeface="Times New Roman"/>
              </a:rPr>
              <a:t>,</a:t>
            </a:r>
            <a:r>
              <a:rPr sz="4000" b="1" spc="-15">
                <a:latin typeface="Times New Roman"/>
                <a:cs typeface="Times New Roman"/>
              </a:rPr>
              <a:t> </a:t>
            </a:r>
            <a:r>
              <a:rPr sz="4000" b="1">
                <a:solidFill>
                  <a:srgbClr val="FF6600"/>
                </a:solidFill>
                <a:latin typeface="Times New Roman"/>
                <a:cs typeface="Times New Roman"/>
              </a:rPr>
              <a:t>so</a:t>
            </a:r>
            <a:r>
              <a:rPr sz="4000" b="1" spc="-5">
                <a:solidFill>
                  <a:srgbClr val="FF6600"/>
                </a:solidFill>
                <a:latin typeface="Times New Roman"/>
                <a:cs typeface="Times New Roman"/>
              </a:rPr>
              <a:t> </a:t>
            </a:r>
            <a:r>
              <a:rPr sz="4000" b="1">
                <a:solidFill>
                  <a:srgbClr val="FF6600"/>
                </a:solidFill>
                <a:latin typeface="Times New Roman"/>
                <a:cs typeface="Times New Roman"/>
              </a:rPr>
              <a:t>that</a:t>
            </a:r>
            <a:r>
              <a:rPr sz="4000" b="1" spc="-5">
                <a:solidFill>
                  <a:srgbClr val="FF6600"/>
                </a:solidFill>
                <a:latin typeface="Times New Roman"/>
                <a:cs typeface="Times New Roman"/>
              </a:rPr>
              <a:t> </a:t>
            </a:r>
            <a:r>
              <a:rPr sz="4000" b="1">
                <a:solidFill>
                  <a:srgbClr val="0000FF"/>
                </a:solidFill>
                <a:latin typeface="Times New Roman"/>
                <a:cs typeface="Times New Roman"/>
              </a:rPr>
              <a:t>or </a:t>
            </a:r>
            <a:r>
              <a:rPr sz="4000" b="1" spc="-10">
                <a:solidFill>
                  <a:srgbClr val="FF6600"/>
                </a:solidFill>
                <a:latin typeface="Times New Roman"/>
                <a:cs typeface="Times New Roman"/>
              </a:rPr>
              <a:t>because</a:t>
            </a:r>
            <a:r>
              <a:rPr sz="4000" b="1" spc="-10">
                <a:latin typeface="Times New Roman"/>
                <a:cs typeface="Times New Roman"/>
              </a:rPr>
              <a:t>.</a:t>
            </a:r>
            <a:endParaRPr sz="4000">
              <a:latin typeface="Times New Roman"/>
              <a:cs typeface="Times New Roman"/>
            </a:endParaRPr>
          </a:p>
          <a:p>
            <a:pPr marL="25400" marR="17780">
              <a:lnSpc>
                <a:spcPts val="5180"/>
              </a:lnSpc>
              <a:spcBef>
                <a:spcPts val="95"/>
              </a:spcBef>
            </a:pPr>
            <a:r>
              <a:rPr sz="3600" b="1">
                <a:latin typeface="Times New Roman"/>
                <a:cs typeface="Times New Roman"/>
              </a:rPr>
              <a:t>Yang</a:t>
            </a:r>
            <a:r>
              <a:rPr sz="3600" b="1" spc="-30">
                <a:latin typeface="Times New Roman"/>
                <a:cs typeface="Times New Roman"/>
              </a:rPr>
              <a:t> </a:t>
            </a:r>
            <a:r>
              <a:rPr sz="3600" b="1">
                <a:latin typeface="Times New Roman"/>
                <a:cs typeface="Times New Roman"/>
              </a:rPr>
              <a:t>Liwei</a:t>
            </a:r>
            <a:r>
              <a:rPr sz="3600" b="1" spc="-20">
                <a:latin typeface="Times New Roman"/>
                <a:cs typeface="Times New Roman"/>
              </a:rPr>
              <a:t> </a:t>
            </a:r>
            <a:r>
              <a:rPr sz="3600" b="1">
                <a:latin typeface="Times New Roman"/>
                <a:cs typeface="Times New Roman"/>
              </a:rPr>
              <a:t>joined</a:t>
            </a:r>
            <a:r>
              <a:rPr sz="3600" b="1" spc="-20">
                <a:latin typeface="Times New Roman"/>
                <a:cs typeface="Times New Roman"/>
              </a:rPr>
              <a:t> </a:t>
            </a:r>
            <a:r>
              <a:rPr sz="3600" b="1">
                <a:latin typeface="Times New Roman"/>
                <a:cs typeface="Times New Roman"/>
              </a:rPr>
              <a:t>the</a:t>
            </a:r>
            <a:r>
              <a:rPr sz="3600" b="1" spc="-20">
                <a:latin typeface="Times New Roman"/>
                <a:cs typeface="Times New Roman"/>
              </a:rPr>
              <a:t> </a:t>
            </a:r>
            <a:r>
              <a:rPr sz="3600" b="1">
                <a:latin typeface="Times New Roman"/>
                <a:cs typeface="Times New Roman"/>
              </a:rPr>
              <a:t>space</a:t>
            </a:r>
            <a:r>
              <a:rPr sz="3600" b="1" spc="-15">
                <a:latin typeface="Times New Roman"/>
                <a:cs typeface="Times New Roman"/>
              </a:rPr>
              <a:t> </a:t>
            </a:r>
            <a:r>
              <a:rPr sz="3600" b="1" spc="-10">
                <a:latin typeface="Times New Roman"/>
                <a:cs typeface="Times New Roman"/>
              </a:rPr>
              <a:t>programme </a:t>
            </a:r>
            <a:r>
              <a:rPr sz="3600" b="1" u="heavy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because</a:t>
            </a:r>
            <a:r>
              <a:rPr sz="3600" b="1" spc="-5">
                <a:latin typeface="Times New Roman"/>
                <a:cs typeface="Times New Roman"/>
              </a:rPr>
              <a:t> </a:t>
            </a:r>
            <a:r>
              <a:rPr sz="3600" b="1">
                <a:latin typeface="Times New Roman"/>
                <a:cs typeface="Times New Roman"/>
              </a:rPr>
              <a:t>he</a:t>
            </a:r>
            <a:r>
              <a:rPr sz="3600" b="1" spc="-15">
                <a:latin typeface="Times New Roman"/>
                <a:cs typeface="Times New Roman"/>
              </a:rPr>
              <a:t> </a:t>
            </a:r>
            <a:r>
              <a:rPr sz="3600" b="1">
                <a:latin typeface="Times New Roman"/>
                <a:cs typeface="Times New Roman"/>
              </a:rPr>
              <a:t>wanted</a:t>
            </a:r>
            <a:r>
              <a:rPr sz="3600" b="1" spc="-15">
                <a:latin typeface="Times New Roman"/>
                <a:cs typeface="Times New Roman"/>
              </a:rPr>
              <a:t> </a:t>
            </a:r>
            <a:r>
              <a:rPr sz="3600" b="1">
                <a:latin typeface="Times New Roman"/>
                <a:cs typeface="Times New Roman"/>
              </a:rPr>
              <a:t>to</a:t>
            </a:r>
            <a:r>
              <a:rPr sz="3600" b="1" spc="-5">
                <a:latin typeface="Times New Roman"/>
                <a:cs typeface="Times New Roman"/>
              </a:rPr>
              <a:t> </a:t>
            </a:r>
            <a:r>
              <a:rPr sz="3600" b="1">
                <a:latin typeface="Times New Roman"/>
                <a:cs typeface="Times New Roman"/>
              </a:rPr>
              <a:t>be</a:t>
            </a:r>
            <a:r>
              <a:rPr sz="3600" b="1" spc="-15">
                <a:latin typeface="Times New Roman"/>
                <a:cs typeface="Times New Roman"/>
              </a:rPr>
              <a:t> </a:t>
            </a:r>
            <a:r>
              <a:rPr sz="3600" b="1">
                <a:latin typeface="Times New Roman"/>
                <a:cs typeface="Times New Roman"/>
              </a:rPr>
              <a:t>an</a:t>
            </a:r>
            <a:r>
              <a:rPr sz="3600" b="1" spc="-10">
                <a:latin typeface="Times New Roman"/>
                <a:cs typeface="Times New Roman"/>
              </a:rPr>
              <a:t> </a:t>
            </a:r>
            <a:r>
              <a:rPr sz="3600" b="1">
                <a:latin typeface="Times New Roman"/>
                <a:cs typeface="Times New Roman"/>
              </a:rPr>
              <a:t>astronaut.</a:t>
            </a:r>
            <a:r>
              <a:rPr sz="3600" b="1" spc="-5">
                <a:latin typeface="Times New Roman"/>
                <a:cs typeface="Times New Roman"/>
              </a:rPr>
              <a:t> </a:t>
            </a:r>
            <a:r>
              <a:rPr sz="3600" b="1" spc="-25">
                <a:latin typeface="Times New Roman"/>
                <a:cs typeface="Times New Roman"/>
              </a:rPr>
              <a:t>He </a:t>
            </a:r>
            <a:r>
              <a:rPr sz="3600" b="1">
                <a:latin typeface="Times New Roman"/>
                <a:cs typeface="Times New Roman"/>
              </a:rPr>
              <a:t>trained</a:t>
            </a:r>
            <a:r>
              <a:rPr sz="3600" b="1" spc="-25">
                <a:latin typeface="Times New Roman"/>
                <a:cs typeface="Times New Roman"/>
              </a:rPr>
              <a:t> </a:t>
            </a:r>
            <a:r>
              <a:rPr sz="3600" b="1">
                <a:latin typeface="Times New Roman"/>
                <a:cs typeface="Times New Roman"/>
              </a:rPr>
              <a:t>for</a:t>
            </a:r>
            <a:r>
              <a:rPr sz="3600" b="1" spc="-10">
                <a:latin typeface="Times New Roman"/>
                <a:cs typeface="Times New Roman"/>
              </a:rPr>
              <a:t> </a:t>
            </a:r>
            <a:r>
              <a:rPr sz="3600" b="1">
                <a:latin typeface="Times New Roman"/>
                <a:cs typeface="Times New Roman"/>
              </a:rPr>
              <a:t>five</a:t>
            </a:r>
            <a:r>
              <a:rPr sz="3600" b="1" spc="-10">
                <a:latin typeface="Times New Roman"/>
                <a:cs typeface="Times New Roman"/>
              </a:rPr>
              <a:t> </a:t>
            </a:r>
            <a:r>
              <a:rPr sz="3600" b="1">
                <a:latin typeface="Times New Roman"/>
                <a:cs typeface="Times New Roman"/>
              </a:rPr>
              <a:t>years</a:t>
            </a:r>
            <a:r>
              <a:rPr sz="3600" b="1" spc="-15">
                <a:latin typeface="Times New Roman"/>
                <a:cs typeface="Times New Roman"/>
              </a:rPr>
              <a:t> </a:t>
            </a:r>
            <a:r>
              <a:rPr sz="3600" b="1">
                <a:latin typeface="Times New Roman"/>
                <a:cs typeface="Times New Roman"/>
              </a:rPr>
              <a:t>(1)</a:t>
            </a:r>
            <a:r>
              <a:rPr sz="3600" b="1" spc="295">
                <a:latin typeface="Times New Roman"/>
                <a:cs typeface="Times New Roman"/>
              </a:rPr>
              <a:t> </a:t>
            </a:r>
            <a:r>
              <a:rPr sz="5400" b="1" u="heavy" baseline="-6944">
                <a:solidFill>
                  <a:srgbClr val="FF6600"/>
                </a:solidFill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so</a:t>
            </a:r>
            <a:r>
              <a:rPr sz="5400" b="1" u="heavy" spc="-22" baseline="-6944">
                <a:solidFill>
                  <a:srgbClr val="FF6600"/>
                </a:solidFill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5400" b="1" u="heavy" baseline="-6944">
                <a:solidFill>
                  <a:srgbClr val="FF6600"/>
                </a:solidFill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that</a:t>
            </a:r>
            <a:r>
              <a:rPr sz="5400" b="1" spc="284" baseline="-6944">
                <a:solidFill>
                  <a:srgbClr val="FF6600"/>
                </a:solidFill>
                <a:latin typeface="Times New Roman"/>
                <a:cs typeface="Times New Roman"/>
              </a:rPr>
              <a:t> </a:t>
            </a:r>
            <a:r>
              <a:rPr sz="3600" b="1">
                <a:latin typeface="Times New Roman"/>
                <a:cs typeface="Times New Roman"/>
              </a:rPr>
              <a:t>he</a:t>
            </a:r>
            <a:r>
              <a:rPr sz="3600" b="1" spc="-10">
                <a:latin typeface="Times New Roman"/>
                <a:cs typeface="Times New Roman"/>
              </a:rPr>
              <a:t> could </a:t>
            </a:r>
            <a:r>
              <a:rPr sz="3600" b="1">
                <a:latin typeface="Times New Roman"/>
                <a:cs typeface="Times New Roman"/>
              </a:rPr>
              <a:t>become</a:t>
            </a:r>
            <a:r>
              <a:rPr sz="3600" b="1" spc="-15">
                <a:latin typeface="Times New Roman"/>
                <a:cs typeface="Times New Roman"/>
              </a:rPr>
              <a:t> </a:t>
            </a:r>
            <a:r>
              <a:rPr sz="3600" b="1">
                <a:latin typeface="Times New Roman"/>
                <a:cs typeface="Times New Roman"/>
              </a:rPr>
              <a:t>an</a:t>
            </a:r>
            <a:r>
              <a:rPr sz="3600" b="1" spc="-5">
                <a:latin typeface="Times New Roman"/>
                <a:cs typeface="Times New Roman"/>
              </a:rPr>
              <a:t> </a:t>
            </a:r>
            <a:r>
              <a:rPr sz="3600" b="1">
                <a:latin typeface="Times New Roman"/>
                <a:cs typeface="Times New Roman"/>
              </a:rPr>
              <a:t>astronaut.</a:t>
            </a:r>
            <a:r>
              <a:rPr sz="3600" b="1" spc="-10">
                <a:latin typeface="Times New Roman"/>
                <a:cs typeface="Times New Roman"/>
              </a:rPr>
              <a:t> </a:t>
            </a:r>
            <a:r>
              <a:rPr sz="3600" b="1">
                <a:latin typeface="Times New Roman"/>
                <a:cs typeface="Times New Roman"/>
              </a:rPr>
              <a:t>People</a:t>
            </a:r>
            <a:r>
              <a:rPr sz="3600" b="1" spc="-10">
                <a:latin typeface="Times New Roman"/>
                <a:cs typeface="Times New Roman"/>
              </a:rPr>
              <a:t> </a:t>
            </a:r>
            <a:r>
              <a:rPr sz="3600" b="1">
                <a:latin typeface="Times New Roman"/>
                <a:cs typeface="Times New Roman"/>
              </a:rPr>
              <a:t>on</a:t>
            </a:r>
            <a:r>
              <a:rPr sz="3600" b="1" spc="-5">
                <a:latin typeface="Times New Roman"/>
                <a:cs typeface="Times New Roman"/>
              </a:rPr>
              <a:t> </a:t>
            </a:r>
            <a:r>
              <a:rPr sz="3600" b="1" spc="-10">
                <a:latin typeface="Times New Roman"/>
                <a:cs typeface="Times New Roman"/>
              </a:rPr>
              <a:t>Earth </a:t>
            </a:r>
            <a:r>
              <a:rPr sz="3600" b="1">
                <a:latin typeface="Times New Roman"/>
                <a:cs typeface="Times New Roman"/>
              </a:rPr>
              <a:t>watched</a:t>
            </a:r>
            <a:r>
              <a:rPr sz="3600" b="1" spc="-15">
                <a:latin typeface="Times New Roman"/>
                <a:cs typeface="Times New Roman"/>
              </a:rPr>
              <a:t> </a:t>
            </a:r>
            <a:r>
              <a:rPr sz="3600" b="1">
                <a:latin typeface="Times New Roman"/>
                <a:cs typeface="Times New Roman"/>
              </a:rPr>
              <a:t>TV</a:t>
            </a:r>
            <a:r>
              <a:rPr sz="3600" b="1" spc="-15">
                <a:latin typeface="Times New Roman"/>
                <a:cs typeface="Times New Roman"/>
              </a:rPr>
              <a:t> </a:t>
            </a:r>
            <a:r>
              <a:rPr sz="3600" b="1">
                <a:latin typeface="Times New Roman"/>
                <a:cs typeface="Times New Roman"/>
              </a:rPr>
              <a:t>(2)</a:t>
            </a:r>
            <a:r>
              <a:rPr sz="3600" b="1" spc="254">
                <a:latin typeface="Times New Roman"/>
                <a:cs typeface="Times New Roman"/>
              </a:rPr>
              <a:t> </a:t>
            </a:r>
            <a:r>
              <a:rPr sz="5400" b="1" u="heavy" baseline="3858">
                <a:solidFill>
                  <a:srgbClr val="FF6600"/>
                </a:solidFill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so</a:t>
            </a:r>
            <a:r>
              <a:rPr sz="5400" b="1" u="heavy" spc="-22" baseline="3858">
                <a:solidFill>
                  <a:srgbClr val="FF6600"/>
                </a:solidFill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5400" b="1" u="heavy" baseline="3858">
                <a:solidFill>
                  <a:srgbClr val="FF6600"/>
                </a:solidFill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that</a:t>
            </a:r>
            <a:r>
              <a:rPr sz="5400" b="1" spc="330" baseline="3858">
                <a:solidFill>
                  <a:srgbClr val="FF6600"/>
                </a:solidFill>
                <a:latin typeface="Times New Roman"/>
                <a:cs typeface="Times New Roman"/>
              </a:rPr>
              <a:t> </a:t>
            </a:r>
            <a:r>
              <a:rPr sz="3600" b="1">
                <a:latin typeface="Times New Roman"/>
                <a:cs typeface="Times New Roman"/>
              </a:rPr>
              <a:t>they</a:t>
            </a:r>
            <a:r>
              <a:rPr sz="3600" b="1" spc="-10">
                <a:latin typeface="Times New Roman"/>
                <a:cs typeface="Times New Roman"/>
              </a:rPr>
              <a:t> </a:t>
            </a:r>
            <a:r>
              <a:rPr sz="3600" b="1">
                <a:latin typeface="Times New Roman"/>
                <a:cs typeface="Times New Roman"/>
              </a:rPr>
              <a:t>could</a:t>
            </a:r>
            <a:r>
              <a:rPr sz="3600" b="1" spc="-15">
                <a:latin typeface="Times New Roman"/>
                <a:cs typeface="Times New Roman"/>
              </a:rPr>
              <a:t> </a:t>
            </a:r>
            <a:r>
              <a:rPr sz="3600" b="1">
                <a:latin typeface="Times New Roman"/>
                <a:cs typeface="Times New Roman"/>
              </a:rPr>
              <a:t>see</a:t>
            </a:r>
            <a:r>
              <a:rPr sz="3600" b="1" spc="-10">
                <a:latin typeface="Times New Roman"/>
                <a:cs typeface="Times New Roman"/>
              </a:rPr>
              <a:t> </a:t>
            </a:r>
            <a:r>
              <a:rPr sz="3600" b="1" spc="-25">
                <a:latin typeface="Times New Roman"/>
                <a:cs typeface="Times New Roman"/>
              </a:rPr>
              <a:t>his </a:t>
            </a:r>
            <a:r>
              <a:rPr sz="3600" b="1">
                <a:latin typeface="Times New Roman"/>
                <a:cs typeface="Times New Roman"/>
              </a:rPr>
              <a:t>space</a:t>
            </a:r>
            <a:r>
              <a:rPr sz="3600" b="1" spc="-25">
                <a:latin typeface="Times New Roman"/>
                <a:cs typeface="Times New Roman"/>
              </a:rPr>
              <a:t> </a:t>
            </a:r>
            <a:r>
              <a:rPr sz="3600" b="1" spc="-10">
                <a:latin typeface="Times New Roman"/>
                <a:cs typeface="Times New Roman"/>
              </a:rPr>
              <a:t>flight.</a:t>
            </a:r>
            <a:endParaRPr sz="3600">
              <a:latin typeface="Times New Roman"/>
              <a:cs typeface="Times New Roman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 txBox="1"/>
          <p:nvPr/>
        </p:nvSpPr>
        <p:spPr>
          <a:xfrm>
            <a:off x="808989" y="709873"/>
            <a:ext cx="7830184" cy="46856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 marR="30480">
              <a:lnSpc>
                <a:spcPct val="120000"/>
              </a:lnSpc>
              <a:spcBef>
                <a:spcPts val="100"/>
              </a:spcBef>
              <a:tabLst>
                <a:tab pos="1028065"/>
                <a:tab pos="3148330"/>
                <a:tab pos="4048760"/>
              </a:tabLst>
            </a:pPr>
            <a:r>
              <a:rPr sz="3600" b="1" spc="-10">
                <a:latin typeface="Times New Roman"/>
                <a:cs typeface="Times New Roman"/>
              </a:rPr>
              <a:t>YuriGagarinwentintospaceinApril1961, </a:t>
            </a:r>
            <a:r>
              <a:rPr sz="3600" b="1" spc="-25">
                <a:latin typeface="Times New Roman"/>
                <a:cs typeface="Times New Roman"/>
              </a:rPr>
              <a:t>(3)</a:t>
            </a:r>
            <a:r>
              <a:rPr sz="3600" u="heavy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3600" b="1" spc="20">
                <a:latin typeface="Times New Roman"/>
                <a:cs typeface="Times New Roman"/>
              </a:rPr>
              <a:t>h</a:t>
            </a:r>
            <a:r>
              <a:rPr sz="3600" b="1" spc="15">
                <a:latin typeface="Times New Roman"/>
                <a:cs typeface="Times New Roman"/>
              </a:rPr>
              <a:t>ew</a:t>
            </a:r>
            <a:r>
              <a:rPr sz="3600" b="1" spc="-1590">
                <a:latin typeface="Times New Roman"/>
                <a:cs typeface="Times New Roman"/>
              </a:rPr>
              <a:t>a</a:t>
            </a:r>
            <a:r>
              <a:rPr sz="5400" b="1" spc="22" baseline="-6944">
                <a:latin typeface="Times New Roman"/>
                <a:cs typeface="Times New Roman"/>
              </a:rPr>
              <a:t>s</a:t>
            </a:r>
            <a:r>
              <a:rPr sz="5400" b="1" spc="-2362" baseline="-6944">
                <a:latin typeface="Times New Roman"/>
                <a:cs typeface="Times New Roman"/>
              </a:rPr>
              <a:t>o</a:t>
            </a:r>
            <a:r>
              <a:rPr sz="3600" b="1" spc="15">
                <a:latin typeface="Times New Roman"/>
                <a:cs typeface="Times New Roman"/>
              </a:rPr>
              <a:t>sthe</a:t>
            </a:r>
            <a:r>
              <a:rPr sz="3600" b="1" spc="20">
                <a:latin typeface="Times New Roman"/>
                <a:cs typeface="Times New Roman"/>
              </a:rPr>
              <a:t>f</a:t>
            </a:r>
            <a:r>
              <a:rPr sz="3600" b="1" spc="15">
                <a:latin typeface="Times New Roman"/>
                <a:cs typeface="Times New Roman"/>
              </a:rPr>
              <a:t>irstmaninspace</a:t>
            </a:r>
            <a:r>
              <a:rPr sz="3600" b="1" spc="20">
                <a:latin typeface="Times New Roman"/>
                <a:cs typeface="Times New Roman"/>
              </a:rPr>
              <a:t>.N</a:t>
            </a:r>
            <a:r>
              <a:rPr sz="3600" b="1" spc="15">
                <a:latin typeface="Times New Roman"/>
                <a:cs typeface="Times New Roman"/>
              </a:rPr>
              <a:t>eilA</a:t>
            </a:r>
            <a:r>
              <a:rPr sz="3600" b="1" spc="20">
                <a:latin typeface="Times New Roman"/>
                <a:cs typeface="Times New Roman"/>
              </a:rPr>
              <a:t>r</a:t>
            </a:r>
            <a:r>
              <a:rPr sz="3600" b="1" spc="-85">
                <a:latin typeface="Times New Roman"/>
                <a:cs typeface="Times New Roman"/>
              </a:rPr>
              <a:t> </a:t>
            </a:r>
            <a:r>
              <a:rPr sz="3600" b="1" spc="-10">
                <a:latin typeface="Times New Roman"/>
                <a:cs typeface="Times New Roman"/>
              </a:rPr>
              <a:t>mstrongandBuzzAldrinlandedontheM oonin1969,(4)</a:t>
            </a:r>
            <a:r>
              <a:rPr sz="3600" u="heavy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3600" b="1" spc="-10">
                <a:latin typeface="Times New Roman"/>
                <a:cs typeface="Times New Roman"/>
              </a:rPr>
              <a:t>theywerethefirstmenon </a:t>
            </a:r>
            <a:r>
              <a:rPr sz="5400" b="1" spc="-2077" baseline="-7716">
                <a:latin typeface="Times New Roman"/>
                <a:cs typeface="Times New Roman"/>
              </a:rPr>
              <a:t>s</a:t>
            </a:r>
            <a:r>
              <a:rPr sz="3600" b="1" spc="20">
                <a:latin typeface="Times New Roman"/>
                <a:cs typeface="Times New Roman"/>
              </a:rPr>
              <a:t>t</a:t>
            </a:r>
            <a:r>
              <a:rPr sz="3600" b="1" spc="-1785">
                <a:latin typeface="Times New Roman"/>
                <a:cs typeface="Times New Roman"/>
              </a:rPr>
              <a:t>h</a:t>
            </a:r>
            <a:r>
              <a:rPr sz="5400" b="1" spc="30" baseline="-7716">
                <a:latin typeface="Times New Roman"/>
                <a:cs typeface="Times New Roman"/>
              </a:rPr>
              <a:t>o</a:t>
            </a:r>
            <a:r>
              <a:rPr sz="3600" b="1" spc="15">
                <a:latin typeface="Times New Roman"/>
                <a:cs typeface="Times New Roman"/>
              </a:rPr>
              <a:t>eM</a:t>
            </a:r>
            <a:r>
              <a:rPr sz="3600" b="1" spc="20">
                <a:latin typeface="Times New Roman"/>
                <a:cs typeface="Times New Roman"/>
              </a:rPr>
              <a:t>oon.Ast</a:t>
            </a:r>
            <a:r>
              <a:rPr sz="3600" b="1" spc="15">
                <a:latin typeface="Times New Roman"/>
                <a:cs typeface="Times New Roman"/>
              </a:rPr>
              <a:t>r</a:t>
            </a:r>
            <a:r>
              <a:rPr sz="3600" b="1" spc="20">
                <a:latin typeface="Times New Roman"/>
                <a:cs typeface="Times New Roman"/>
              </a:rPr>
              <a:t>onauts</a:t>
            </a:r>
            <a:r>
              <a:rPr sz="3600" b="1" spc="15">
                <a:latin typeface="Times New Roman"/>
                <a:cs typeface="Times New Roman"/>
              </a:rPr>
              <a:t>enjoyseeingE</a:t>
            </a:r>
            <a:r>
              <a:rPr sz="3600" b="1" spc="20">
                <a:latin typeface="Times New Roman"/>
                <a:cs typeface="Times New Roman"/>
              </a:rPr>
              <a:t>a</a:t>
            </a:r>
            <a:r>
              <a:rPr sz="3600" b="1" spc="15">
                <a:latin typeface="Times New Roman"/>
                <a:cs typeface="Times New Roman"/>
              </a:rPr>
              <a:t>r</a:t>
            </a:r>
            <a:r>
              <a:rPr sz="3600" b="1" spc="20">
                <a:latin typeface="Times New Roman"/>
                <a:cs typeface="Times New Roman"/>
              </a:rPr>
              <a:t>thf</a:t>
            </a:r>
            <a:r>
              <a:rPr sz="3600" b="1" spc="-70">
                <a:latin typeface="Times New Roman"/>
                <a:cs typeface="Times New Roman"/>
              </a:rPr>
              <a:t> </a:t>
            </a:r>
            <a:r>
              <a:rPr sz="3600" b="1" spc="-10">
                <a:latin typeface="Times New Roman"/>
                <a:cs typeface="Times New Roman"/>
              </a:rPr>
              <a:t>romspace(5)</a:t>
            </a:r>
            <a:r>
              <a:rPr sz="3600" u="heavy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	</a:t>
            </a:r>
            <a:r>
              <a:rPr sz="3600" b="1" spc="-10">
                <a:latin typeface="Times New Roman"/>
                <a:cs typeface="Times New Roman"/>
              </a:rPr>
              <a:t>it’ssobeautiful.</a:t>
            </a:r>
            <a:endParaRPr sz="3600">
              <a:latin typeface="Times New Roman"/>
              <a:cs typeface="Times New Roman"/>
            </a:endParaRPr>
          </a:p>
          <a:p>
            <a:pPr marL="1847214">
              <a:lnSpc>
                <a:spcPct val="100000"/>
              </a:lnSpc>
              <a:spcBef>
                <a:spcPts val="1265"/>
              </a:spcBef>
            </a:pPr>
            <a:r>
              <a:rPr sz="3600" b="1" spc="-10">
                <a:latin typeface="Times New Roman"/>
                <a:cs typeface="Times New Roman"/>
              </a:rPr>
              <a:t>because</a:t>
            </a:r>
            <a:endParaRPr sz="3600">
              <a:latin typeface="Times New Roman"/>
              <a:cs typeface="Times New Roman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83590" y="806925"/>
            <a:ext cx="7944484" cy="21653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30000"/>
              </a:lnSpc>
              <a:spcBef>
                <a:spcPts val="100"/>
              </a:spcBef>
            </a:pPr>
            <a:r>
              <a:rPr sz="3600" spc="-10"/>
              <a:t>Jointhesentenceswithbecause,soorsothat. NormanBethunewantedtohelppeople.He becameadoctor.</a:t>
            </a:r>
            <a:endParaRPr sz="3600"/>
          </a:p>
        </p:txBody>
      </p:sp>
      <p:sp>
        <p:nvSpPr>
          <p:cNvPr id="3" name="object 3"/>
          <p:cNvSpPr txBox="1"/>
          <p:nvPr/>
        </p:nvSpPr>
        <p:spPr>
          <a:xfrm>
            <a:off x="783590" y="2946622"/>
            <a:ext cx="7705090" cy="14522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0000"/>
              </a:lnSpc>
              <a:spcBef>
                <a:spcPts val="100"/>
              </a:spcBef>
            </a:pPr>
            <a:r>
              <a:rPr sz="3600" b="1" u="heavy" spc="-1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NormanBethunewantedtohelppeople,so</a:t>
            </a:r>
            <a:r>
              <a:rPr sz="3600" b="1" spc="-10">
                <a:latin typeface="Times New Roman"/>
                <a:cs typeface="Times New Roman"/>
              </a:rPr>
              <a:t> </a:t>
            </a:r>
            <a:r>
              <a:rPr sz="3600" b="1" u="heavy" spc="-1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hebecameadoctor.</a:t>
            </a:r>
            <a:endParaRPr sz="3600">
              <a:latin typeface="Times New Roman"/>
              <a:cs typeface="Times New Roman"/>
            </a:endParaRP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7874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https://d.book118.com/807000030100006030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29</Paragraphs>
  <Slides>13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17">
      <vt:lpstr>Arial</vt:lpstr>
      <vt:lpstr>Calibri</vt:lpstr>
      <vt:lpstr>Times New Roman</vt:lpstr>
      <vt:lpstr>Office Theme</vt:lpstr>
      <vt:lpstr>Unit	3	Language in use</vt:lpstr>
      <vt:lpstr>Complete the passage with the correct form of the words and expressions in the box.</vt:lpstr>
      <vt:lpstr>PowerPoint Presentation</vt:lpstr>
      <vt:lpstr>PowerPoint Presentation</vt:lpstr>
      <vt:lpstr>Choose the correct words to complete the sentences.</vt:lpstr>
      <vt:lpstr>PowerPoint Presentation</vt:lpstr>
      <vt:lpstr>PowerPoint Presentation</vt:lpstr>
      <vt:lpstr>PowerPoint Presentation</vt:lpstr>
      <vt:lpstr>There were few doctors, so he had to work very hard.
They’re starting again, so be quiet!</vt:lpstr>
      <vt:lpstr>Complete the passage.</vt:lpstr>
      <vt:lpstr>PowerPoint Presentation</vt:lpstr>
      <vt:lpstr>Jointhesentenceswithbecause,soorsothat. NormanBethunewantedtohelppeople.He becameadoctor.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2024-09-02T02:57:37.205</cp:lastPrinted>
  <dcterms:created xsi:type="dcterms:W3CDTF">2024-09-01T18:57:37Z</dcterms:created>
  <dcterms:modified xsi:type="dcterms:W3CDTF">2024-09-01T18:57:38Z</dcterms:modified>
</cp:coreProperties>
</file>