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03554-ABC6-41C5-BF92-A55BF4E6B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D6D64-5FA4-491B-84CB-6413A567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FFFB-FD6E-443C-B16B-922554DC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0D1C1-4BA9-4700-8322-7E5FF9BAC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A267D-B122-45A3-A1CA-57F6ADDF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C48E7-0E39-40D3-B5B2-6B04F790C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C7A1B-6BE2-4455-9F90-871F84F9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E92F4-F491-4E40-8C90-D2593967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44CC-FE51-4F9C-8EFE-868256ED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59FB2-FC1A-4856-8637-5E93CC23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E5EED-C583-4180-8844-96AD8149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06101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倒车发生事故的分析报告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倒车事故原因分析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法律责任认定与处罚建议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预防措施及安全驾驶建议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XXXX年XX月XX日，下午X点至X点之间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某市某区某街道的交叉路口处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涉及车辆及人员信息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小轿车，车牌号为XXX1234，驾驶员为张三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大型货车，车牌号为XXX5678，驾驶员为李四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小轿车驾驶员张三受轻伤，无其他人员伤亡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初始状态：小轿车正常行驶在道路上，大型货车在其后方行驶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事故发生过程：在倒车过程中，大型货车未注意到后方小轿车，与其发生碰撞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事故结果：小轿车后部受损严重，驾驶员张三受轻伤，被及时送往医院治疗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：以上内容仅为示例，实际事故分析报告应根据具体情况进行撰写，包括事故现场勘查、证人证言、相关视频资料等证据的收集和分析。同时，报告应客观、公正、准确地反映事故发生的事实和原因，以便相关部门进行事故认定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事故简要经过描述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事故发生地点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事故车辆位置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路面痕迹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天气与光照条件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现场勘查情况介绍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详细记录了事故发生的具体位置，包括道路名称、路口情况、交通标志等。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详细描述了路面上的刹车痕迹、轮胎印记、碰撞碎片等，为事故重建提供了重要线索。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记录了事故发生时各车辆的位置、朝向以及相互之间的距离。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记录了事故发生时的天气状况、能见度以及光照条件，对判断驾驶员视线和反应速度有重要影响。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收集了事故车辆的行驶证、驾驶证、保险单等相关信息，确认了车辆身份和驾驶员资格。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现场照片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技术鉴定报告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从周边监控设备中调取了事故发生前后的视频录像，为事故定责提供了直接证据。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拍摄了大量现场照片，记录了事故现场的全貌和细节，为事故分析和重建提供了重要依据。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委托专业机构对事故车辆进行了技术鉴定，出具了详细的鉴定报告，为事故原因分析提供了专业支持。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相关证据材料收集与整理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目击过程描述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让目击者详细描述了事故发生前后的所见所闻，包括车辆行驶轨迹、驾驶员操作、事故瞬间情景等。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目击者信息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详细记录了目击者的姓名、联系方式、职业等基本信息，以便后续联系和核实。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证言真实性确认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对目击者的证言进行了核实和比对，确认了其真实性和可信度。同时，排除了与事故无关的干扰因素，确保了证言的准确性和公正性。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目击证人证言记录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倒车事故原因分析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驾驶员在倒车过程中分心或注意力不集中，未能及时发现并应对潜在风险。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未能准确判断后方距离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驾驶员在倒车时未能准确判断后方障碍物距离，导致车辆与障碍物发生碰撞。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操作不熟练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驾驶员对倒车操作不熟练，无法有效控制车辆行驶轨迹。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驾驶员操作失误分析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车辆制动系统存在故障，导致倒车时无法有效减速或停车。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转向系统不灵敏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车辆转向系统不灵敏或存在故障，使得驾驶员在倒车时难以控制车辆方向。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车辆后视镜、倒车雷达等辅助设备存在故障或污渍，影响驾驶员对后方情况的观察。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车辆技术状况影响因素探讨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https://d.book118.com/807006101066006052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2024-09-25T22:59:52.910</cp:lastPrinted>
  <dcterms:created xsi:type="dcterms:W3CDTF">2024-09-25T14:59:52Z</dcterms:created>
  <dcterms:modified xsi:type="dcterms:W3CDTF">2024-09-25T14:59:54Z</dcterms:modified>
</cp:coreProperties>
</file>