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C02CA-7B62-4645-A3C8-19C8736C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08CF-9A09-47D9-BB69-4749CE6D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B86DD-2F34-4DD8-8DF2-C5E37CF8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9FA85-52B0-4892-9EEA-37C85C5A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33269-8342-4160-87F1-08B4E229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0DA27-48E0-4E6E-8309-A6C390D1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9D667-B05B-420A-BFE6-9B6D91B7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6D05F-64E6-4DF6-AB10-3C81BAA1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2DB47-F1F9-40D7-9389-5D86AFB71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1B2D6-3B5A-4C87-B98D-6CF57585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3CCD8-E57C-4AED-B10B-E0C8C550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06131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危险源辨识与风险评估的项目考核培训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危险源辨识与风险评估实践案例分析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项目考核标准与流程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指对危险源可能导致的风险进行分析、评估的过程。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指识别危险源的存在并确定其特性的过程。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通过危险源辨识和风险评估，企业可以识别潜在的危险和风险，从而采取相应的措施进行管理和控制，保障员工的安全和企业的稳定发展。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要求企业必须对危险源进行辨识和风险评估，并采取相应的措施进行管理。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针对不同行业，国家和地方政府制定了相应的行业标准和规范，要求企业按照标准规范进行危险源辨识和风险评估。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企业应建立完善的危险源管理制度，明确危险源辨识、风险评估、风险控制和应急管理等各个环节的职责和要求。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员工培训和教育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企业应加强对员工的培训和教育，提高员工的安全意识和风险防范能力。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考核与奖惩机制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企业应建立危险源辨识和风险评估的考核与奖惩机制，对表现优秀的员工进行奖励，对违反规定的员工进行惩罚。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现场作业环境、设备设施、人员操作等。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制定观察计划，明确观察目的和对象，采用看、听、闻、摸等手段进行实地观察。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保持客观公正，避免主观臆断；做好记录，及时整理分析。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依据安全检查表，对现场各项安全指标进行检查。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逐项核对检查表内容，记录检查结果。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确保检查表内容的全面性和准确性；对发现的问题及时整改并跟踪验证。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确定分析对象，识别潜在危险源，评估危险源可能导致的后果及严重程度，制定相应的预防措施。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采用头脑风暴、德尔菲法等定性分析方法，或故障树分析、事件树分析等定量分析方法。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确保分析结果的客观性和准确性；针对重大危险源制定专项应急预案。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预先危险性分析法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采用FMEA（故障模式与影响分析）等工具进行分析。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确保分析结果的全面性和准确性；针对关键故障模式制定专项维修和保障计划。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确定分析对象，识别故障模式，评估故障模式对系统的影响及严重程度，制定相应的维修和保障措施。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故障模式与影响分析法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依靠专家经验、知识、分析和判断能力，对风险进行直观评价。如安全检查表法、预先危险性分析法等。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运用数学方法构建数学模型，对风险进行量化评价。如概率风险评估法、故障树分析法等。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介于定性评估和定量评估之间，对风险进行相对量化评价。如风险矩阵法、作业条件危险性评价法等。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半定量评估法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确定评估对象、范围、目的和评估标准。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通过经验分析、专家咨询、历史资料等方法识别潜在风险。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对识别出的风险进行分析，包括风险来源、性质、后果等。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根据风险分析结果，对风险进行量化或相对量化评价，确定风险等级。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针对评价结果，制定相应的风险控制措施，降低风险等级。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风险评估报告编制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将评估过程、结果、控制措施等编制成报告，供决策层参考。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https://d.book118.com/807006131033006031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2024-09-03T06:49:22.267</cp:lastPrinted>
  <dcterms:created xsi:type="dcterms:W3CDTF">2024-09-02T22:49:22Z</dcterms:created>
  <dcterms:modified xsi:type="dcterms:W3CDTF">2024-09-02T22:49:24Z</dcterms:modified>
</cp:coreProperties>
</file>