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av" ContentType="audio/wav"/>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69" r:id="rId2"/>
    <p:sldMasterId id="2147483771"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7" r:id="rId38"/>
  </p:sldIdLst>
  <p:sldSz cx="10988040" cy="8241030"/>
  <p:notesSz cx="6858000" cy="9144000"/>
  <p:custDataLst>
    <p:tags r:id="rId3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tags" Target="tags/tag1.xml" /><Relationship Id="rId4" Type="http://schemas.openxmlformats.org/officeDocument/2006/relationships/notesMaster" Target="notesMasters/notesMaster1.xml" /><Relationship Id="rId40" Type="http://schemas.openxmlformats.org/officeDocument/2006/relationships/presProps" Target="presProps.xml" /><Relationship Id="rId41" Type="http://schemas.openxmlformats.org/officeDocument/2006/relationships/viewProps" Target="viewProps.xml" /><Relationship Id="rId42" Type="http://schemas.openxmlformats.org/officeDocument/2006/relationships/theme" Target="theme/theme1.xml" /><Relationship Id="rId43" Type="http://schemas.openxmlformats.org/officeDocument/2006/relationships/tableStyles" Target="tableStyles.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100" name="Rectangle 2"/>
          <p:cNvSpPr/>
          <p:nvPr>
            <p:ph type="sldImg"/>
          </p:nvPr>
        </p:nvSpPr>
        <p:spPr>
          <a:xfrm>
            <a:off x="1177290" y="706375"/>
            <a:ext cx="4709160" cy="3531870"/>
          </a:xfrm>
          <a:prstGeom prst="rect">
            <a:avLst/>
          </a:prstGeom>
          <a:noFill/>
          <a:ln cap="flat">
            <a:solidFill>
              <a:srgbClr val="000000"/>
            </a:solidFill>
            <a:prstDash val="solid"/>
            <a:miter lim="800000"/>
            <a:headEnd type="none" w="med" len="med"/>
            <a:tailEnd type="none" w="med" len="med"/>
          </a:ln>
        </p:spPr>
      </p:sp>
      <p:sp>
        <p:nvSpPr>
          <p:cNvPr id="4101" name="Rectangle 3"/>
          <p:cNvSpPr/>
          <p:nvPr>
            <p:ph type="body" idx="1"/>
          </p:nvPr>
        </p:nvSpPr>
        <p:spPr>
          <a:xfrm>
            <a:off x="706374" y="4473702"/>
            <a:ext cx="5650992" cy="4238244"/>
          </a:xfrm>
          <a:prstGeom prst="rect">
            <a:avLst/>
          </a:prstGeom>
          <a:noFill/>
          <a:ln cap="flat">
            <a:noFill/>
            <a:prstDash val="solid"/>
            <a:miter lim="800000"/>
            <a:headEnd type="none" w="med" len="med"/>
            <a:tailEnd type="none" w="med" len="med"/>
          </a:ln>
        </p:spPr>
        <p:txBody>
          <a:bodyPr>
            <a:noAutofit/>
          </a:bodyPr>
          <a:lstStyle>
            <a:lvl1pPr marL="0" indent="0" algn="l" defTabSz="470916" rtl="0" eaLnBrk="0" fontAlgn="base" hangingPunct="0">
              <a:lnSpc>
                <a:spcPct val="100000"/>
              </a:lnSpc>
              <a:spcBef>
                <a:spcPct val="30000"/>
              </a:spcBef>
              <a:spcAft>
                <a:spcPct val="0"/>
              </a:spcAft>
              <a:buClrTx/>
              <a:buSzTx/>
              <a:buFontTx/>
              <a:buNone/>
              <a:defRPr kumimoji="0" lang="zh-CN" altLang="en-US" sz="1236" b="0" i="0" u="none" baseline="0">
                <a:solidFill>
                  <a:schemeClr val="tx1"/>
                </a:solidFill>
                <a:effectLst/>
                <a:latin typeface="Tahoma" charset="0"/>
              </a:defRPr>
            </a:lvl1pPr>
            <a:lvl2pPr marL="470916" indent="0" algn="l" defTabSz="470916" rtl="0" eaLnBrk="0" fontAlgn="base" hangingPunct="0">
              <a:lnSpc>
                <a:spcPct val="100000"/>
              </a:lnSpc>
              <a:spcBef>
                <a:spcPct val="30000"/>
              </a:spcBef>
              <a:spcAft>
                <a:spcPct val="0"/>
              </a:spcAft>
              <a:buClrTx/>
              <a:buSzTx/>
              <a:buFontTx/>
              <a:buNone/>
              <a:defRPr kumimoji="0" lang="zh-CN" altLang="en-US" sz="1236" b="0" i="0" u="none" baseline="0">
                <a:solidFill>
                  <a:schemeClr val="tx1"/>
                </a:solidFill>
                <a:effectLst/>
                <a:latin typeface="Tahoma" charset="0"/>
              </a:defRPr>
            </a:lvl2pPr>
            <a:lvl3pPr marL="941832" indent="0" algn="l" defTabSz="470916" rtl="0" eaLnBrk="0" fontAlgn="base" hangingPunct="0">
              <a:lnSpc>
                <a:spcPct val="100000"/>
              </a:lnSpc>
              <a:spcBef>
                <a:spcPct val="30000"/>
              </a:spcBef>
              <a:spcAft>
                <a:spcPct val="0"/>
              </a:spcAft>
              <a:buClrTx/>
              <a:buSzTx/>
              <a:buFontTx/>
              <a:buNone/>
              <a:defRPr kumimoji="0" lang="zh-CN" altLang="en-US" sz="1236" b="0" i="0" u="none" baseline="0">
                <a:solidFill>
                  <a:schemeClr val="tx1"/>
                </a:solidFill>
                <a:effectLst/>
                <a:latin typeface="Tahoma" charset="0"/>
              </a:defRPr>
            </a:lvl3pPr>
            <a:lvl4pPr marL="1412748" indent="0" algn="l" defTabSz="470916" rtl="0" eaLnBrk="0" fontAlgn="base" hangingPunct="0">
              <a:lnSpc>
                <a:spcPct val="100000"/>
              </a:lnSpc>
              <a:spcBef>
                <a:spcPct val="30000"/>
              </a:spcBef>
              <a:spcAft>
                <a:spcPct val="0"/>
              </a:spcAft>
              <a:buClrTx/>
              <a:buSzTx/>
              <a:buFontTx/>
              <a:buNone/>
              <a:defRPr kumimoji="0" lang="zh-CN" altLang="en-US" sz="1236" b="0" i="0" u="none" baseline="0">
                <a:solidFill>
                  <a:schemeClr val="tx1"/>
                </a:solidFill>
                <a:effectLst/>
                <a:latin typeface="Tahoma" charset="0"/>
              </a:defRPr>
            </a:lvl4pPr>
            <a:lvl5pPr marL="1883664" indent="0" algn="l" defTabSz="470916" rtl="0" eaLnBrk="0" fontAlgn="base" hangingPunct="0">
              <a:lnSpc>
                <a:spcPct val="100000"/>
              </a:lnSpc>
              <a:spcBef>
                <a:spcPct val="30000"/>
              </a:spcBef>
              <a:spcAft>
                <a:spcPct val="0"/>
              </a:spcAft>
              <a:buClrTx/>
              <a:buSzTx/>
              <a:buFontTx/>
              <a:buNone/>
              <a:defRPr kumimoji="0" lang="zh-CN" altLang="en-US" sz="1236" b="0" i="0" u="none" baseline="0">
                <a:solidFill>
                  <a:schemeClr val="tx1"/>
                </a:solidFill>
                <a:effectLst/>
                <a:latin typeface="Tahoma" charset="0"/>
              </a:defRPr>
            </a:lvl5pPr>
          </a:lstStyle>
          <a:p>
            <a:pPr marL="0" lvl="0" indent="0" algn="l" defTabSz="941832" rtl="0" eaLnBrk="0" fontAlgn="base" hangingPunct="0">
              <a:lnSpc>
                <a:spcPct val="80000"/>
              </a:lnSpc>
              <a:spcBef>
                <a:spcPct val="30000"/>
              </a:spcBef>
              <a:spcAft>
                <a:spcPct val="0"/>
              </a:spcAft>
              <a:buClrTx/>
              <a:buSzTx/>
            </a:pPr>
            <a:endParaRPr kumimoji="1" sz="824" u="none">
              <a:solidFill>
                <a:schemeClr val="tx1"/>
              </a:solidFill>
              <a:latin typeface="Times New Roman" charset="0"/>
              <a:ea typeface="宋体" charset="-122"/>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E3EC50-2582-475F-A8FF-2E3C266AFF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DF63A8-76BA-44F0-A4D8-C055A93FCD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2D186C-0F23-4926-A709-10E82628D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729631-1093-403E-A202-9A6B7246D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2D207D-0517-4742-AFF8-F19B989DBFE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0F3428-9BD2-482F-BEA7-850B2DC190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958798-62D1-4906-AAE0-0E3795C4FD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D19C4-E26E-4C96-B74D-34924264EE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7D3626-9D4B-49A5-BB87-A0FB5A16D7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43285F-28A9-4F93-A7BE-2361FABA8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535B98-221A-4652-AE63-235D4820B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solidFill>
          <a:srgbClr val="F0F8FF"/>
        </a:solidFill>
      </p:bgPr>
    </p:bg>
    <p:spTree>
      <p:nvGrpSpPr>
        <p:cNvPr id="1" name=""/>
        <p:cNvGrpSpPr/>
        <p:nvPr/>
      </p:nvGrpSpPr>
      <p:grpSpPr/>
      <p:sp>
        <p:nvSpPr>
          <p:cNvPr id="2050" name="Rectangle 12"/>
          <p:cNvSpPr/>
          <p:nvPr>
            <p:ph type="ctrTitle"/>
          </p:nvPr>
        </p:nvSpPr>
        <p:spPr>
          <a:xfrm>
            <a:off x="1190371" y="2197608"/>
            <a:ext cx="9339834" cy="1373505"/>
          </a:xfrm>
          <a:prstGeom prst="rect">
            <a:avLst/>
          </a:prstGeom>
          <a:noFill/>
          <a:ln cap="flat">
            <a:noFill/>
            <a:prstDash val="solid"/>
            <a:miter lim="800000"/>
            <a:headEnd type="none" w="med" len="med"/>
            <a:tailEnd type="none" w="med" len="med"/>
          </a:ln>
        </p:spPr>
        <p:txBody>
          <a:bodyPr/>
          <a:lstStyle>
            <a:lvl1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1pPr>
          </a:lstStyle>
          <a:p>
            <a:pPr lvl="0"/>
            <a:r>
              <a:t>单击此处编辑母版标题样式</a:t>
            </a:r>
          </a:p>
        </p:txBody>
      </p:sp>
      <p:sp>
        <p:nvSpPr>
          <p:cNvPr id="2051" name="Rectangle 13"/>
          <p:cNvSpPr/>
          <p:nvPr>
            <p:ph type="subTitle" idx="1"/>
          </p:nvPr>
        </p:nvSpPr>
        <p:spPr>
          <a:xfrm>
            <a:off x="1648206" y="4669917"/>
            <a:ext cx="7691627" cy="2106041"/>
          </a:xfrm>
          <a:prstGeom prst="rect">
            <a:avLst/>
          </a:prstGeom>
          <a:noFill/>
          <a:ln cap="flat">
            <a:noFill/>
            <a:prstDash val="solid"/>
            <a:miter lim="800000"/>
            <a:headEnd type="none" w="med" len="med"/>
            <a:tailEnd type="none" w="med" len="med"/>
          </a:ln>
        </p:spPr>
        <p:txBody>
          <a:bodyPr/>
          <a:lstStyle>
            <a:lvl1pPr marL="0" indent="0" algn="ctr" defTabSz="1098804" rtl="0" eaLnBrk="0" fontAlgn="base" hangingPunct="0">
              <a:lnSpc>
                <a:spcPct val="100000"/>
              </a:lnSpc>
              <a:spcBef>
                <a:spcPct val="20000"/>
              </a:spcBef>
              <a:spcAft>
                <a:spcPct val="0"/>
              </a:spcAft>
              <a:buClr>
                <a:schemeClr val="folHlink"/>
              </a:buClr>
              <a:buSzPct val="60000"/>
              <a:buFont typeface="Wingdings" charset="2"/>
              <a:buNone/>
              <a:defRPr kumimoji="1" lang="zh-CN" altLang="en-US" sz="3811" b="0" i="0" u="none">
                <a:solidFill>
                  <a:schemeClr val="tx1"/>
                </a:solidFill>
                <a:latin typeface="Tahoma" charset="0"/>
                <a:ea typeface="宋体" charset="-122"/>
              </a:defRPr>
            </a:lvl1pPr>
            <a:lvl2pPr marL="549402" indent="0" algn="ctr" defTabSz="1098804" rtl="0" eaLnBrk="0" fontAlgn="base" hangingPunct="0">
              <a:lnSpc>
                <a:spcPct val="100000"/>
              </a:lnSpc>
              <a:spcBef>
                <a:spcPct val="20000"/>
              </a:spcBef>
              <a:spcAft>
                <a:spcPct val="0"/>
              </a:spcAft>
              <a:buClr>
                <a:schemeClr val="hlink"/>
              </a:buClr>
              <a:buSzPct val="55000"/>
              <a:buFont typeface="Wingdings" charset="2"/>
              <a:buNone/>
              <a:defRPr kumimoji="1" lang="zh-CN" altLang="en-US" sz="3399" b="0" i="0" u="none">
                <a:solidFill>
                  <a:schemeClr val="tx1"/>
                </a:solidFill>
                <a:latin typeface="Tahoma" charset="0"/>
                <a:ea typeface="宋体" charset="-122"/>
              </a:defRPr>
            </a:lvl2pPr>
            <a:lvl3pPr marL="1098804" indent="0" algn="ctr" defTabSz="1098804" rtl="0" eaLnBrk="0" fontAlgn="base" hangingPunct="0">
              <a:lnSpc>
                <a:spcPct val="100000"/>
              </a:lnSpc>
              <a:spcBef>
                <a:spcPct val="20000"/>
              </a:spcBef>
              <a:spcAft>
                <a:spcPct val="0"/>
              </a:spcAft>
              <a:buClr>
                <a:schemeClr val="folHlink"/>
              </a:buClr>
              <a:buSzPct val="50000"/>
              <a:buFont typeface="Wingdings" charset="2"/>
              <a:buNone/>
              <a:defRPr kumimoji="1" lang="zh-CN" altLang="en-US" sz="2884" b="0" i="0" u="none">
                <a:solidFill>
                  <a:schemeClr val="tx1"/>
                </a:solidFill>
                <a:latin typeface="Tahoma" charset="0"/>
                <a:ea typeface="宋体" charset="-122"/>
              </a:defRPr>
            </a:lvl3pPr>
            <a:lvl4pPr marL="1648206" indent="0" algn="ctr" defTabSz="1098804" rtl="0" eaLnBrk="0" fontAlgn="base" hangingPunct="0">
              <a:lnSpc>
                <a:spcPct val="100000"/>
              </a:lnSpc>
              <a:spcBef>
                <a:spcPct val="20000"/>
              </a:spcBef>
              <a:spcAft>
                <a:spcPct val="0"/>
              </a:spcAft>
              <a:buClr>
                <a:schemeClr val="accent2"/>
              </a:buClr>
              <a:buSzPct val="55000"/>
              <a:buFont typeface="Wingdings" charset="2"/>
              <a:buNone/>
              <a:defRPr kumimoji="1" lang="zh-CN" altLang="en-US" sz="2369" b="0" i="0" u="none">
                <a:solidFill>
                  <a:schemeClr val="tx1"/>
                </a:solidFill>
                <a:latin typeface="Tahoma" charset="0"/>
                <a:ea typeface="宋体" charset="-122"/>
              </a:defRPr>
            </a:lvl4pPr>
            <a:lvl5pPr marL="2197608" indent="0" algn="ctr" defTabSz="1098804" rtl="0" eaLnBrk="0" fontAlgn="base" hangingPunct="0">
              <a:lnSpc>
                <a:spcPct val="100000"/>
              </a:lnSpc>
              <a:spcBef>
                <a:spcPct val="20000"/>
              </a:spcBef>
              <a:spcAft>
                <a:spcPct val="0"/>
              </a:spcAft>
              <a:buClr>
                <a:schemeClr val="accent1"/>
              </a:buClr>
              <a:buSzPct val="50000"/>
              <a:buFont typeface="Wingdings" charset="2"/>
              <a:buNone/>
              <a:defRPr kumimoji="1" lang="zh-CN" altLang="en-US" sz="2369" b="0" i="0" u="none">
                <a:solidFill>
                  <a:schemeClr val="tx1"/>
                </a:solidFill>
                <a:latin typeface="Tahoma" charset="0"/>
                <a:ea typeface="宋体" charset="-122"/>
              </a:defRPr>
            </a:lvl5pPr>
          </a:lstStyle>
          <a:p>
            <a:pPr lvl="0"/>
            <a:r>
              <a:t>单击此处编辑母版副标题样式</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pPr marL="0" lvl="0" indent="0" algn="l" defTabSz="1098804" rtl="0" eaLnBrk="1" fontAlgn="base" hangingPunct="1">
              <a:lnSpc>
                <a:spcPct val="100000"/>
              </a:lnSpc>
              <a:spcBef>
                <a:spcPct val="0"/>
              </a:spcBef>
              <a:spcAft>
                <a:spcPct val="0"/>
              </a:spcAft>
              <a:buClrTx/>
              <a:buSzTx/>
              <a:buFont typeface="Tahoma" charset="0"/>
            </a:pPr>
            <a:endParaRPr kumimoji="0" sz="1648" u="none">
              <a:solidFill>
                <a:schemeClr val="bg2"/>
              </a:solidFill>
              <a:ea typeface="宋体" charset="-122"/>
            </a:endParaRPr>
          </a:p>
        </p:txBody>
      </p:sp>
      <p:sp>
        <p:nvSpPr>
          <p:cNvPr id="3" name="Footer Placeholder 2"/>
          <p:cNvSpPr>
            <a:spLocks noGrp="1"/>
          </p:cNvSpPr>
          <p:nvPr>
            <p:ph type="ftr" sz="quarter" idx="11"/>
          </p:nvPr>
        </p:nvSpPr>
        <p:spPr/>
        <p:txBody>
          <a:bodyPr/>
          <a:lstStyle/>
          <a:p>
            <a:pPr marL="0" lvl="0" indent="0" algn="ctr" defTabSz="1098804" rtl="0" eaLnBrk="1" fontAlgn="base" hangingPunct="1">
              <a:lnSpc>
                <a:spcPct val="100000"/>
              </a:lnSpc>
              <a:spcBef>
                <a:spcPct val="0"/>
              </a:spcBef>
              <a:spcAft>
                <a:spcPct val="0"/>
              </a:spcAft>
              <a:buClrTx/>
              <a:buSzTx/>
              <a:buFont typeface="Tahoma" charset="0"/>
            </a:pPr>
            <a:endParaRPr kumimoji="0" sz="1648" u="none">
              <a:solidFill>
                <a:schemeClr val="bg2"/>
              </a:solidFill>
              <a:ea typeface="宋体" charset="-122"/>
            </a:endParaRPr>
          </a:p>
        </p:txBody>
      </p:sp>
      <p:sp>
        <p:nvSpPr>
          <p:cNvPr id="4" name="Slide Number Placeholder 3"/>
          <p:cNvSpPr>
            <a:spLocks noGrp="1"/>
          </p:cNvSpPr>
          <p:nvPr>
            <p:ph type="sldNum" sz="quarter" idx="12"/>
          </p:nvPr>
        </p:nvSpPr>
        <p:spPr/>
        <p:txBody>
          <a:bodyPr/>
          <a:lstStyle/>
          <a:p>
            <a:pPr marL="0" lvl="0" indent="0" algn="r" defTabSz="1098804" rtl="0" eaLnBrk="1" fontAlgn="base" hangingPunct="1">
              <a:lnSpc>
                <a:spcPct val="100000"/>
              </a:lnSpc>
              <a:spcBef>
                <a:spcPct val="0"/>
              </a:spcBef>
              <a:spcAft>
                <a:spcPct val="0"/>
              </a:spcAft>
              <a:buClrTx/>
              <a:buSzTx/>
              <a:buFont typeface="Tahoma" charset="0"/>
            </a:pPr>
            <a:fld id="{93AE1883-0942-4AA3-9DB2-9C7C3A0314B1}" type="slidenum">
              <a:rPr kumimoji="0" lang="en-US" altLang="zh-CN" sz="1648" u="none">
                <a:solidFill>
                  <a:schemeClr val="bg2"/>
                </a:solidFill>
                <a:ea typeface="宋体" charset="-122"/>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37" name="Rectangle 9"/>
          <p:cNvSpPr/>
          <p:nvPr>
            <p:ph type="title"/>
          </p:nvPr>
        </p:nvSpPr>
        <p:spPr>
          <a:xfrm>
            <a:off x="1255776" y="470916"/>
            <a:ext cx="9364362" cy="627888"/>
          </a:xfrm>
          <a:prstGeom prst="rect">
            <a:avLst/>
          </a:prstGeom>
          <a:noFill/>
          <a:ln cap="flat">
            <a:noFill/>
            <a:prstDash val="solid"/>
            <a:miter lim="800000"/>
            <a:headEnd type="none" w="med" len="med"/>
            <a:tailEnd type="none" w="med" len="med"/>
          </a:ln>
        </p:spPr>
        <p:txBody>
          <a:bodyPr lIns="106662" tIns="53331" rIns="106662" bIns="53331" anchor="b" anchorCtr="0">
            <a:noAutofit/>
          </a:bodyPr>
          <a:lstStyle>
            <a:lvl1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1pPr>
            <a:lvl2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2pPr>
            <a:lvl3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3pPr>
            <a:lvl4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4pPr>
            <a:lvl5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5pPr>
          </a:lstStyle>
          <a:p>
            <a:pPr lvl="0"/>
            <a:r>
              <a:t>单击此处编辑母版标题样式</a:t>
            </a:r>
          </a:p>
        </p:txBody>
      </p:sp>
      <p:sp>
        <p:nvSpPr>
          <p:cNvPr id="1038" name="Rectangle 10"/>
          <p:cNvSpPr/>
          <p:nvPr>
            <p:ph type="body" idx="1"/>
          </p:nvPr>
        </p:nvSpPr>
        <p:spPr>
          <a:xfrm>
            <a:off x="549402" y="1491234"/>
            <a:ext cx="9889236" cy="6357367"/>
          </a:xfrm>
          <a:prstGeom prst="rect">
            <a:avLst/>
          </a:prstGeom>
          <a:noFill/>
          <a:ln cap="flat">
            <a:noFill/>
            <a:prstDash val="solid"/>
            <a:miter lim="800000"/>
            <a:headEnd type="none" w="med" len="med"/>
            <a:tailEnd type="none" w="med" len="med"/>
          </a:ln>
        </p:spPr>
        <p:txBody>
          <a:bodyPr lIns="106662" tIns="53331" rIns="106662" bIns="53331">
            <a:noAutofit/>
          </a:bodyPr>
          <a:lstStyle>
            <a:lvl1pPr marL="412051" indent="-412051" algn="l" defTabSz="1098804" rtl="0" eaLnBrk="0" fontAlgn="base" hangingPunct="0">
              <a:lnSpc>
                <a:spcPct val="100000"/>
              </a:lnSpc>
              <a:spcBef>
                <a:spcPct val="20000"/>
              </a:spcBef>
              <a:spcAft>
                <a:spcPct val="0"/>
              </a:spcAft>
              <a:buClr>
                <a:schemeClr val="folHlink"/>
              </a:buClr>
              <a:buSzPct val="60000"/>
              <a:buFont typeface="Wingdings" charset="2"/>
              <a:buChar char="n"/>
              <a:defRPr kumimoji="1" lang="zh-CN" altLang="en-US" sz="3811" b="0" i="0" u="none">
                <a:solidFill>
                  <a:schemeClr val="tx1"/>
                </a:solidFill>
                <a:latin typeface="Tahoma" charset="0"/>
                <a:ea typeface="宋体" charset="-122"/>
              </a:defRPr>
            </a:lvl1pPr>
            <a:lvl2pPr marL="892778" indent="-343376" algn="l" defTabSz="1098804" rtl="0" eaLnBrk="0" fontAlgn="base" hangingPunct="0">
              <a:lnSpc>
                <a:spcPct val="100000"/>
              </a:lnSpc>
              <a:spcBef>
                <a:spcPct val="20000"/>
              </a:spcBef>
              <a:spcAft>
                <a:spcPct val="0"/>
              </a:spcAft>
              <a:buClr>
                <a:schemeClr val="hlink"/>
              </a:buClr>
              <a:buSzPct val="55000"/>
              <a:buFont typeface="Wingdings" charset="2"/>
              <a:buChar char="n"/>
              <a:defRPr kumimoji="1" lang="zh-CN" altLang="en-US" sz="3399" b="0" i="0" u="none">
                <a:solidFill>
                  <a:schemeClr val="tx1"/>
                </a:solidFill>
                <a:latin typeface="Tahoma" charset="0"/>
                <a:ea typeface="宋体" charset="-122"/>
              </a:defRPr>
            </a:lvl2pPr>
            <a:lvl3pPr marL="1373505" indent="-274701" algn="l" defTabSz="1098804" rtl="0" eaLnBrk="0" fontAlgn="base" hangingPunct="0">
              <a:lnSpc>
                <a:spcPct val="100000"/>
              </a:lnSpc>
              <a:spcBef>
                <a:spcPct val="20000"/>
              </a:spcBef>
              <a:spcAft>
                <a:spcPct val="0"/>
              </a:spcAft>
              <a:buClr>
                <a:schemeClr val="folHlink"/>
              </a:buClr>
              <a:buSzPct val="50000"/>
              <a:buFont typeface="Wingdings" charset="2"/>
              <a:buChar char="n"/>
              <a:defRPr kumimoji="1" lang="zh-CN" altLang="en-US" sz="2884" b="0" i="0" u="none">
                <a:solidFill>
                  <a:schemeClr val="tx1"/>
                </a:solidFill>
                <a:latin typeface="Tahoma" charset="0"/>
                <a:ea typeface="宋体" charset="-122"/>
              </a:defRPr>
            </a:lvl3pPr>
            <a:lvl4pPr marL="1922907" indent="-274701" algn="l" defTabSz="1098804" rtl="0" eaLnBrk="0" fontAlgn="base" hangingPunct="0">
              <a:lnSpc>
                <a:spcPct val="100000"/>
              </a:lnSpc>
              <a:spcBef>
                <a:spcPct val="20000"/>
              </a:spcBef>
              <a:spcAft>
                <a:spcPct val="0"/>
              </a:spcAft>
              <a:buClr>
                <a:schemeClr val="accent2"/>
              </a:buClr>
              <a:buSzPct val="55000"/>
              <a:buFont typeface="Wingdings" charset="2"/>
              <a:buChar char="n"/>
              <a:defRPr kumimoji="1" lang="zh-CN" altLang="en-US" sz="2369" b="0" i="0" u="none">
                <a:solidFill>
                  <a:schemeClr val="tx1"/>
                </a:solidFill>
                <a:latin typeface="Tahoma" charset="0"/>
                <a:ea typeface="宋体" charset="-122"/>
              </a:defRPr>
            </a:lvl4pPr>
            <a:lvl5pPr marL="2472309" indent="-274701" algn="l" defTabSz="1098804" rtl="0" eaLnBrk="0" fontAlgn="base" hangingPunct="0">
              <a:lnSpc>
                <a:spcPct val="100000"/>
              </a:lnSpc>
              <a:spcBef>
                <a:spcPct val="20000"/>
              </a:spcBef>
              <a:spcAft>
                <a:spcPct val="0"/>
              </a:spcAft>
              <a:buClr>
                <a:schemeClr val="accent1"/>
              </a:buClr>
              <a:buSzPct val="50000"/>
              <a:buFont typeface="Wingdings" charset="2"/>
              <a:buChar char="n"/>
              <a:defRPr kumimoji="1" lang="zh-CN" altLang="en-US" sz="2369" b="0" i="0" u="none">
                <a:solidFill>
                  <a:schemeClr val="tx1"/>
                </a:solidFill>
                <a:latin typeface="Tahoma"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39" name="Rectangle 14"/>
          <p:cNvSpPr/>
          <p:nvPr>
            <p:ph type="dt" sz="half" idx="2"/>
          </p:nvPr>
        </p:nvSpPr>
        <p:spPr bwMode="auto">
          <a:xfrm>
            <a:off x="1190371" y="7508494"/>
            <a:ext cx="2289175" cy="549402"/>
          </a:xfrm>
          <a:prstGeom prst="rect">
            <a:avLst/>
          </a:prstGeom>
          <a:noFill/>
          <a:ln cap="flat">
            <a:noFill/>
            <a:prstDash val="solid"/>
            <a:round/>
            <a:headEnd type="none" w="med" len="med"/>
            <a:tailEnd type="none" w="med" len="med"/>
          </a:ln>
        </p:spPr>
        <p:txBody>
          <a:bodyPr lIns="106662" tIns="53331" rIns="106662" bIns="53331" anchor="b" anchorCtr="0"/>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l" defTabSz="1098804" rtl="0" eaLnBrk="1" fontAlgn="base" hangingPunct="1">
              <a:lnSpc>
                <a:spcPct val="100000"/>
              </a:lnSpc>
              <a:spcBef>
                <a:spcPct val="0"/>
              </a:spcBef>
              <a:spcAft>
                <a:spcPct val="0"/>
              </a:spcAft>
              <a:buClrTx/>
              <a:buSzTx/>
              <a:buFont typeface="Tahoma" charset="0"/>
            </a:pPr>
            <a:endParaRPr kumimoji="0" sz="1648" u="none">
              <a:solidFill>
                <a:schemeClr val="bg2"/>
              </a:solidFill>
              <a:ea typeface="宋体" charset="-122"/>
            </a:endParaRPr>
          </a:p>
        </p:txBody>
      </p:sp>
      <p:sp>
        <p:nvSpPr>
          <p:cNvPr id="1040" name="Rectangle 15"/>
          <p:cNvSpPr/>
          <p:nvPr>
            <p:ph type="ftr" sz="quarter" idx="3"/>
          </p:nvPr>
        </p:nvSpPr>
        <p:spPr bwMode="auto">
          <a:xfrm>
            <a:off x="4120515" y="7508494"/>
            <a:ext cx="3479546" cy="549402"/>
          </a:xfrm>
          <a:prstGeom prst="rect">
            <a:avLst/>
          </a:prstGeom>
          <a:noFill/>
          <a:ln cap="flat">
            <a:noFill/>
            <a:prstDash val="solid"/>
            <a:round/>
            <a:headEnd type="none" w="med" len="med"/>
            <a:tailEnd type="none" w="med" len="med"/>
          </a:ln>
        </p:spPr>
        <p:txBody>
          <a:bodyPr lIns="106662" tIns="53331" rIns="106662" bIns="53331" anchor="b" anchorCtr="0"/>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98804" rtl="0" eaLnBrk="1" fontAlgn="base" hangingPunct="1">
              <a:lnSpc>
                <a:spcPct val="100000"/>
              </a:lnSpc>
              <a:spcBef>
                <a:spcPct val="0"/>
              </a:spcBef>
              <a:spcAft>
                <a:spcPct val="0"/>
              </a:spcAft>
              <a:buClrTx/>
              <a:buSzTx/>
              <a:buFont typeface="Tahoma" charset="0"/>
            </a:pPr>
            <a:endParaRPr kumimoji="0" sz="1648" u="none">
              <a:solidFill>
                <a:schemeClr val="bg2"/>
              </a:solidFill>
              <a:ea typeface="宋体" charset="-122"/>
            </a:endParaRPr>
          </a:p>
        </p:txBody>
      </p:sp>
      <p:sp>
        <p:nvSpPr>
          <p:cNvPr id="1041" name="Rectangle 16"/>
          <p:cNvSpPr/>
          <p:nvPr>
            <p:ph type="sldNum" sz="quarter" idx="4"/>
          </p:nvPr>
        </p:nvSpPr>
        <p:spPr bwMode="auto">
          <a:xfrm>
            <a:off x="8241030" y="7508494"/>
            <a:ext cx="2289175" cy="549402"/>
          </a:xfrm>
          <a:prstGeom prst="rect">
            <a:avLst/>
          </a:prstGeom>
          <a:noFill/>
          <a:ln cap="flat">
            <a:noFill/>
            <a:prstDash val="solid"/>
            <a:round/>
            <a:headEnd type="none" w="med" len="med"/>
            <a:tailEnd type="none" w="med" len="med"/>
          </a:ln>
        </p:spPr>
        <p:txBody>
          <a:bodyPr lIns="106662" tIns="53331" rIns="106662" bIns="53331" anchor="b" anchorCtr="0"/>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r" defTabSz="1098804" rtl="0" eaLnBrk="1" fontAlgn="base" hangingPunct="1">
              <a:lnSpc>
                <a:spcPct val="100000"/>
              </a:lnSpc>
              <a:spcBef>
                <a:spcPct val="0"/>
              </a:spcBef>
              <a:spcAft>
                <a:spcPct val="0"/>
              </a:spcAft>
              <a:buClrTx/>
              <a:buSzTx/>
              <a:buFont typeface="Tahoma" charset="0"/>
            </a:pPr>
            <a:fld id="{BC2BD693-4CBF-4D97-A180-94C8303CF625}" type="slidenum">
              <a:rPr kumimoji="0" lang="en-US" altLang="zh-CN" sz="1648" u="none">
                <a:solidFill>
                  <a:schemeClr val="bg2"/>
                </a:solidFill>
                <a:ea typeface="宋体"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Lst>
  <p:transition/>
  <p:timing/>
  <p:txStyles>
    <p:titleStyle>
      <a:lvl1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1pPr>
      <a:lvl2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2pPr>
      <a:lvl3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3pPr>
      <a:lvl4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4pPr>
      <a:lvl5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5pPr>
    </p:titleStyle>
    <p:bodyStyle>
      <a:lvl1pPr marL="412051" indent="-412051" algn="l" defTabSz="1098804" rtl="0" eaLnBrk="0" fontAlgn="base" hangingPunct="0">
        <a:lnSpc>
          <a:spcPct val="100000"/>
        </a:lnSpc>
        <a:spcBef>
          <a:spcPct val="20000"/>
        </a:spcBef>
        <a:spcAft>
          <a:spcPct val="0"/>
        </a:spcAft>
        <a:buClr>
          <a:schemeClr val="folHlink"/>
        </a:buClr>
        <a:buSzPct val="60000"/>
        <a:buFont typeface="Wingdings" charset="2"/>
        <a:buChar char="n"/>
        <a:defRPr kumimoji="1" sz="3811" b="0" i="0" u="none">
          <a:solidFill>
            <a:schemeClr val="tx1"/>
          </a:solidFill>
          <a:latin typeface="Tahoma" charset="0"/>
          <a:ea typeface="宋体" charset="-122"/>
        </a:defRPr>
      </a:lvl1pPr>
      <a:lvl2pPr marL="892778" indent="-343376" algn="l" defTabSz="1098804" rtl="0" eaLnBrk="0" fontAlgn="base" hangingPunct="0">
        <a:lnSpc>
          <a:spcPct val="100000"/>
        </a:lnSpc>
        <a:spcBef>
          <a:spcPct val="20000"/>
        </a:spcBef>
        <a:spcAft>
          <a:spcPct val="0"/>
        </a:spcAft>
        <a:buClr>
          <a:schemeClr val="hlink"/>
        </a:buClr>
        <a:buSzPct val="55000"/>
        <a:buFont typeface="Wingdings" charset="2"/>
        <a:buChar char="n"/>
        <a:defRPr kumimoji="1" sz="3399" b="0" i="0" u="none">
          <a:solidFill>
            <a:schemeClr val="tx1"/>
          </a:solidFill>
          <a:latin typeface="Tahoma" charset="0"/>
          <a:ea typeface="宋体" charset="-122"/>
        </a:defRPr>
      </a:lvl2pPr>
      <a:lvl3pPr marL="1373505" indent="-274701" algn="l" defTabSz="1098804" rtl="0" eaLnBrk="0" fontAlgn="base" hangingPunct="0">
        <a:lnSpc>
          <a:spcPct val="100000"/>
        </a:lnSpc>
        <a:spcBef>
          <a:spcPct val="20000"/>
        </a:spcBef>
        <a:spcAft>
          <a:spcPct val="0"/>
        </a:spcAft>
        <a:buClr>
          <a:schemeClr val="folHlink"/>
        </a:buClr>
        <a:buSzPct val="50000"/>
        <a:buFont typeface="Wingdings" charset="2"/>
        <a:buChar char="n"/>
        <a:defRPr kumimoji="1" sz="2884" b="0" i="0" u="none">
          <a:solidFill>
            <a:schemeClr val="tx1"/>
          </a:solidFill>
          <a:latin typeface="Tahoma" charset="0"/>
          <a:ea typeface="宋体" charset="-122"/>
        </a:defRPr>
      </a:lvl3pPr>
      <a:lvl4pPr marL="1922907" indent="-274701" algn="l" defTabSz="1098804" rtl="0" eaLnBrk="0" fontAlgn="base" hangingPunct="0">
        <a:lnSpc>
          <a:spcPct val="100000"/>
        </a:lnSpc>
        <a:spcBef>
          <a:spcPct val="20000"/>
        </a:spcBef>
        <a:spcAft>
          <a:spcPct val="0"/>
        </a:spcAft>
        <a:buClr>
          <a:schemeClr val="accent2"/>
        </a:buClr>
        <a:buSzPct val="55000"/>
        <a:buFont typeface="Wingdings" charset="2"/>
        <a:buChar char="n"/>
        <a:defRPr kumimoji="1" sz="2369" b="0" i="0" u="none">
          <a:solidFill>
            <a:schemeClr val="tx1"/>
          </a:solidFill>
          <a:latin typeface="Tahoma" charset="0"/>
          <a:ea typeface="宋体" charset="-122"/>
        </a:defRPr>
      </a:lvl4pPr>
      <a:lvl5pPr marL="2472309" indent="-274701" algn="l" defTabSz="1098804" rtl="0" eaLnBrk="0" fontAlgn="base" hangingPunct="0">
        <a:lnSpc>
          <a:spcPct val="100000"/>
        </a:lnSpc>
        <a:spcBef>
          <a:spcPct val="20000"/>
        </a:spcBef>
        <a:spcAft>
          <a:spcPct val="0"/>
        </a:spcAft>
        <a:buClr>
          <a:schemeClr val="accent1"/>
        </a:buClr>
        <a:buSzPct val="50000"/>
        <a:buFont typeface="Wingdings" charset="2"/>
        <a:buChar char="n"/>
        <a:defRPr kumimoji="1" sz="2369" b="0" i="0" u="none">
          <a:solidFill>
            <a:schemeClr val="tx1"/>
          </a:solidFill>
          <a:latin typeface="Tahoma" charset="0"/>
          <a:ea typeface="宋体" charset="-122"/>
        </a:defRPr>
      </a:lvl5pPr>
    </p:bodyStyle>
    <p:otherStyle>
      <a:lvl1pPr marL="0" indent="0" algn="l" defTabSz="941832" rtl="0" eaLnBrk="1" fontAlgn="base" hangingPunct="1">
        <a:lnSpc>
          <a:spcPct val="100000"/>
        </a:lnSpc>
        <a:spcBef>
          <a:spcPct val="0"/>
        </a:spcBef>
        <a:spcAft>
          <a:spcPct val="0"/>
        </a:spcAft>
        <a:buSzTx/>
        <a:buFont typeface="Tahoma" charset="0"/>
        <a:buNone/>
        <a:defRPr kumimoji="0" sz="1854" b="0" i="0" u="none" baseline="0">
          <a:solidFill>
            <a:schemeClr val="tx1"/>
          </a:solidFill>
          <a:effectLst/>
        </a:defRPr>
      </a:lvl1pPr>
      <a:lvl2pPr marL="470916" indent="0" algn="l" defTabSz="941832" rtl="0" eaLnBrk="1" fontAlgn="base" hangingPunct="1">
        <a:lnSpc>
          <a:spcPct val="100000"/>
        </a:lnSpc>
        <a:spcBef>
          <a:spcPct val="0"/>
        </a:spcBef>
        <a:spcAft>
          <a:spcPct val="0"/>
        </a:spcAft>
        <a:buSzTx/>
        <a:buFont typeface="Tahoma" charset="0"/>
        <a:buNone/>
        <a:defRPr kumimoji="0" sz="1854" b="0" i="0" u="none" baseline="0">
          <a:solidFill>
            <a:schemeClr val="tx1"/>
          </a:solidFill>
          <a:effectLst/>
        </a:defRPr>
      </a:lvl2pPr>
      <a:lvl3pPr marL="941832" indent="0" algn="l" defTabSz="941832" rtl="0" eaLnBrk="1" fontAlgn="base" hangingPunct="1">
        <a:lnSpc>
          <a:spcPct val="100000"/>
        </a:lnSpc>
        <a:spcBef>
          <a:spcPct val="0"/>
        </a:spcBef>
        <a:spcAft>
          <a:spcPct val="0"/>
        </a:spcAft>
        <a:buSzTx/>
        <a:buFont typeface="Tahoma" charset="0"/>
        <a:buNone/>
        <a:defRPr kumimoji="0" sz="1854" b="0" i="0" u="none" baseline="0">
          <a:solidFill>
            <a:schemeClr val="tx1"/>
          </a:solidFill>
          <a:effectLst/>
        </a:defRPr>
      </a:lvl3pPr>
      <a:lvl4pPr marL="1412748" indent="0" algn="l" defTabSz="941832" rtl="0" eaLnBrk="1" fontAlgn="base" hangingPunct="1">
        <a:lnSpc>
          <a:spcPct val="100000"/>
        </a:lnSpc>
        <a:spcBef>
          <a:spcPct val="0"/>
        </a:spcBef>
        <a:spcAft>
          <a:spcPct val="0"/>
        </a:spcAft>
        <a:buSzTx/>
        <a:buFont typeface="Tahoma" charset="0"/>
        <a:buNone/>
        <a:defRPr kumimoji="0" sz="1854" b="0" i="0" u="none" baseline="0">
          <a:solidFill>
            <a:schemeClr val="tx1"/>
          </a:solidFill>
          <a:effectLst/>
        </a:defRPr>
      </a:lvl4pPr>
      <a:lvl5pPr marL="1883664" indent="0" algn="l" defTabSz="941832" rtl="0" eaLnBrk="1" fontAlgn="base" hangingPunct="1">
        <a:lnSpc>
          <a:spcPct val="100000"/>
        </a:lnSpc>
        <a:spcBef>
          <a:spcPct val="0"/>
        </a:spcBef>
        <a:spcAft>
          <a:spcPct val="0"/>
        </a:spcAft>
        <a:buSzTx/>
        <a:buFont typeface="Tahoma" charset="0"/>
        <a:buNone/>
        <a:defRPr kumimoji="0" sz="1854" b="0" i="0" u="none" baseline="0">
          <a:solidFill>
            <a:schemeClr val="tx1"/>
          </a:solidFill>
          <a:effectLst/>
        </a:defRPr>
      </a:lvl5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1026" name="Rectangle 2"/>
          <p:cNvSpPr/>
          <p:nvPr/>
        </p:nvSpPr>
        <p:spPr bwMode="ltGray">
          <a:xfrm>
            <a:off x="549402" y="864982"/>
            <a:ext cx="526510" cy="569024"/>
          </a:xfrm>
          <a:prstGeom prst="rect">
            <a:avLst/>
          </a:prstGeom>
          <a:solidFill>
            <a:srgbClr val="FFCF01"/>
          </a:solidFill>
          <a:ln cap="flat">
            <a:noFill/>
            <a:prstDash val="solid"/>
            <a:miter lim="800000"/>
            <a:headEnd type="none" w="med" len="med"/>
            <a:tailEnd type="none" w="med" len="med"/>
          </a:ln>
        </p:spPr>
        <p:txBody>
          <a:bodyPr wrap="none" lIns="106662" tIns="53331" rIns="106662" bIns="53331" anchor="ctr" anchorCtr="0">
            <a:noAutofit/>
          </a:bodyPr>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98804" eaLnBrk="1" hangingPunct="1"/>
            <a:endParaRPr sz="2884"/>
          </a:p>
        </p:txBody>
      </p:sp>
      <p:sp>
        <p:nvSpPr>
          <p:cNvPr id="1027" name="Rectangle 3"/>
          <p:cNvSpPr/>
          <p:nvPr/>
        </p:nvSpPr>
        <p:spPr bwMode="ltGray">
          <a:xfrm>
            <a:off x="627888" y="783225"/>
            <a:ext cx="397336" cy="573928"/>
          </a:xfrm>
          <a:prstGeom prst="rect">
            <a:avLst/>
          </a:prstGeom>
          <a:gradFill rotWithShape="0">
            <a:gsLst>
              <a:gs pos="0">
                <a:srgbClr val="FFCF01"/>
              </a:gs>
              <a:gs pos="100000">
                <a:srgbClr val="FFFFFF"/>
              </a:gs>
            </a:gsLst>
            <a:lin ang="0"/>
          </a:gradFill>
          <a:ln cap="flat">
            <a:noFill/>
            <a:prstDash val="solid"/>
            <a:miter lim="800000"/>
            <a:headEnd type="none" w="med" len="med"/>
            <a:tailEnd type="none" w="med" len="med"/>
          </a:ln>
        </p:spPr>
        <p:txBody>
          <a:bodyPr wrap="none" lIns="106662" tIns="53331" rIns="106662" bIns="53331" anchor="ctr" anchorCtr="0">
            <a:noAutofit/>
          </a:bodyPr>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98804" eaLnBrk="1" hangingPunct="1"/>
            <a:endParaRPr sz="2884"/>
          </a:p>
        </p:txBody>
      </p:sp>
      <p:sp>
        <p:nvSpPr>
          <p:cNvPr id="1028" name="Rectangle 4"/>
          <p:cNvSpPr/>
          <p:nvPr/>
        </p:nvSpPr>
        <p:spPr bwMode="ltGray">
          <a:xfrm>
            <a:off x="392430" y="706374"/>
            <a:ext cx="506889" cy="570659"/>
          </a:xfrm>
          <a:prstGeom prst="rect">
            <a:avLst/>
          </a:prstGeom>
          <a:solidFill>
            <a:srgbClr val="3333CC"/>
          </a:solidFill>
          <a:ln cap="flat">
            <a:noFill/>
            <a:prstDash val="solid"/>
            <a:miter lim="800000"/>
            <a:headEnd type="none" w="med" len="med"/>
            <a:tailEnd type="none" w="med" len="med"/>
          </a:ln>
        </p:spPr>
        <p:txBody>
          <a:bodyPr wrap="none" lIns="106662" tIns="53331" rIns="106662" bIns="53331" anchor="ctr" anchorCtr="0">
            <a:noAutofit/>
          </a:bodyPr>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98804" eaLnBrk="1" hangingPunct="1"/>
            <a:endParaRPr sz="2884"/>
          </a:p>
        </p:txBody>
      </p:sp>
      <p:sp>
        <p:nvSpPr>
          <p:cNvPr id="1029" name="Rectangle 5"/>
          <p:cNvSpPr/>
          <p:nvPr/>
        </p:nvSpPr>
        <p:spPr bwMode="ltGray">
          <a:xfrm>
            <a:off x="706374" y="627888"/>
            <a:ext cx="441484" cy="569024"/>
          </a:xfrm>
          <a:prstGeom prst="rect">
            <a:avLst/>
          </a:prstGeom>
          <a:gradFill rotWithShape="0">
            <a:gsLst>
              <a:gs pos="0">
                <a:srgbClr val="3333CC"/>
              </a:gs>
              <a:gs pos="100000">
                <a:srgbClr val="FFFFFF"/>
              </a:gs>
            </a:gsLst>
            <a:lin ang="0"/>
          </a:gradFill>
          <a:ln cap="flat">
            <a:noFill/>
            <a:prstDash val="solid"/>
            <a:miter lim="800000"/>
            <a:headEnd type="none" w="med" len="med"/>
            <a:tailEnd type="none" w="med" len="med"/>
          </a:ln>
        </p:spPr>
        <p:txBody>
          <a:bodyPr wrap="none" lIns="106662" tIns="53331" rIns="106662" bIns="53331" anchor="ctr" anchorCtr="0">
            <a:noAutofit/>
          </a:bodyPr>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98804" eaLnBrk="1" hangingPunct="1"/>
            <a:endParaRPr sz="2884"/>
          </a:p>
        </p:txBody>
      </p:sp>
      <p:sp>
        <p:nvSpPr>
          <p:cNvPr id="1030" name="Rectangle 6"/>
          <p:cNvSpPr/>
          <p:nvPr/>
        </p:nvSpPr>
        <p:spPr bwMode="ltGray">
          <a:xfrm>
            <a:off x="235458" y="941832"/>
            <a:ext cx="675307" cy="506889"/>
          </a:xfrm>
          <a:prstGeom prst="rect">
            <a:avLst/>
          </a:prstGeom>
          <a:gradFill rotWithShape="0">
            <a:gsLst>
              <a:gs pos="0">
                <a:srgbClr val="FFFFFF"/>
              </a:gs>
              <a:gs pos="100000">
                <a:srgbClr val="FF0000"/>
              </a:gs>
            </a:gsLst>
            <a:lin ang="18900000"/>
          </a:gradFill>
          <a:ln cap="flat">
            <a:noFill/>
            <a:prstDash val="solid"/>
            <a:miter lim="800000"/>
            <a:headEnd type="none" w="med" len="med"/>
            <a:tailEnd type="none" w="med" len="med"/>
          </a:ln>
        </p:spPr>
        <p:txBody>
          <a:bodyPr wrap="none" lIns="106662" tIns="53331" rIns="106662" bIns="53331" anchor="ctr" anchorCtr="0">
            <a:noAutofit/>
          </a:bodyPr>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98804" eaLnBrk="1" hangingPunct="1"/>
            <a:endParaRPr sz="2884"/>
          </a:p>
        </p:txBody>
      </p:sp>
      <p:sp>
        <p:nvSpPr>
          <p:cNvPr id="1031" name="Rectangle 7"/>
          <p:cNvSpPr/>
          <p:nvPr/>
        </p:nvSpPr>
        <p:spPr bwMode="gray">
          <a:xfrm>
            <a:off x="783225" y="392430"/>
            <a:ext cx="39243" cy="1263952"/>
          </a:xfrm>
          <a:prstGeom prst="rect">
            <a:avLst/>
          </a:prstGeom>
          <a:solidFill>
            <a:srgbClr val="1C1C1C"/>
          </a:solidFill>
          <a:ln cap="flat">
            <a:noFill/>
            <a:prstDash val="solid"/>
            <a:miter lim="800000"/>
            <a:headEnd type="none" w="med" len="med"/>
            <a:tailEnd type="none" w="med" len="med"/>
          </a:ln>
        </p:spPr>
        <p:txBody>
          <a:bodyPr wrap="none" lIns="106662" tIns="53331" rIns="106662" bIns="53331" anchor="ctr" anchorCtr="0">
            <a:noAutofit/>
          </a:bodyPr>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98804" eaLnBrk="1" hangingPunct="1"/>
            <a:endParaRPr sz="2884"/>
          </a:p>
        </p:txBody>
      </p:sp>
      <p:sp>
        <p:nvSpPr>
          <p:cNvPr id="1032" name="Rectangle 8"/>
          <p:cNvSpPr/>
          <p:nvPr/>
        </p:nvSpPr>
        <p:spPr bwMode="gray">
          <a:xfrm>
            <a:off x="470916" y="1177290"/>
            <a:ext cx="9884331" cy="37608"/>
          </a:xfrm>
          <a:prstGeom prst="rect">
            <a:avLst/>
          </a:prstGeom>
          <a:gradFill rotWithShape="0">
            <a:gsLst>
              <a:gs pos="0">
                <a:srgbClr val="1C1C1C"/>
              </a:gs>
              <a:gs pos="100000">
                <a:srgbClr val="FFFFFF"/>
              </a:gs>
            </a:gsLst>
            <a:lin ang="0"/>
          </a:gradFill>
          <a:ln cap="flat">
            <a:noFill/>
            <a:prstDash val="solid"/>
            <a:miter lim="800000"/>
            <a:headEnd type="none" w="med" len="med"/>
            <a:tailEnd type="none" w="med" len="med"/>
          </a:ln>
        </p:spPr>
        <p:txBody>
          <a:bodyPr wrap="none" lIns="106662" tIns="53331" rIns="106662" bIns="53331" anchor="ctr" anchorCtr="0">
            <a:noAutofit/>
          </a:bodyPr>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1098804" eaLnBrk="1" hangingPunct="1"/>
            <a:endParaRPr sz="2884"/>
          </a:p>
        </p:txBody>
      </p:sp>
      <p:sp>
        <p:nvSpPr>
          <p:cNvPr id="1033" name="Rectangle 9"/>
          <p:cNvSpPr/>
          <p:nvPr>
            <p:ph type="title"/>
          </p:nvPr>
        </p:nvSpPr>
        <p:spPr>
          <a:xfrm>
            <a:off x="1255776" y="470916"/>
            <a:ext cx="9364362" cy="627888"/>
          </a:xfrm>
          <a:prstGeom prst="rect">
            <a:avLst/>
          </a:prstGeom>
          <a:noFill/>
          <a:ln cap="flat">
            <a:noFill/>
            <a:prstDash val="solid"/>
            <a:miter lim="800000"/>
            <a:headEnd type="none" w="med" len="med"/>
            <a:tailEnd type="none" w="med" len="med"/>
          </a:ln>
        </p:spPr>
        <p:txBody>
          <a:bodyPr lIns="106662" tIns="53331" rIns="106662" bIns="53331" anchor="b" anchorCtr="0">
            <a:noAutofit/>
          </a:bodyPr>
          <a:lstStyle>
            <a:lvl1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1pPr>
            <a:lvl2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2pPr>
            <a:lvl3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3pPr>
            <a:lvl4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4pPr>
            <a:lvl5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5pPr>
          </a:lstStyle>
          <a:p>
            <a:pPr lvl="0"/>
            <a:r>
              <a:t>单击此处编辑母版标题样式</a:t>
            </a:r>
          </a:p>
        </p:txBody>
      </p:sp>
      <p:sp>
        <p:nvSpPr>
          <p:cNvPr id="1034" name="Rectangle 10"/>
          <p:cNvSpPr/>
          <p:nvPr>
            <p:ph type="body" idx="1"/>
          </p:nvPr>
        </p:nvSpPr>
        <p:spPr>
          <a:xfrm>
            <a:off x="549402" y="1491234"/>
            <a:ext cx="9889236" cy="6357367"/>
          </a:xfrm>
          <a:prstGeom prst="rect">
            <a:avLst/>
          </a:prstGeom>
          <a:noFill/>
          <a:ln cap="flat">
            <a:noFill/>
            <a:prstDash val="solid"/>
            <a:miter lim="800000"/>
            <a:headEnd type="none" w="med" len="med"/>
            <a:tailEnd type="none" w="med" len="med"/>
          </a:ln>
        </p:spPr>
        <p:txBody>
          <a:bodyPr lIns="106662" tIns="53331" rIns="106662" bIns="53331">
            <a:noAutofit/>
          </a:bodyPr>
          <a:lstStyle>
            <a:lvl1pPr marL="412051" indent="-412051" algn="l" defTabSz="1098804" rtl="0" eaLnBrk="0" fontAlgn="base" hangingPunct="0">
              <a:lnSpc>
                <a:spcPct val="100000"/>
              </a:lnSpc>
              <a:spcBef>
                <a:spcPct val="20000"/>
              </a:spcBef>
              <a:spcAft>
                <a:spcPct val="0"/>
              </a:spcAft>
              <a:buClr>
                <a:schemeClr val="folHlink"/>
              </a:buClr>
              <a:buSzPct val="60000"/>
              <a:buFont typeface="Wingdings" charset="2"/>
              <a:buChar char="n"/>
              <a:defRPr kumimoji="1" lang="zh-CN" altLang="en-US" sz="3811" b="0" i="0" u="none">
                <a:solidFill>
                  <a:schemeClr val="tx1"/>
                </a:solidFill>
                <a:latin typeface="Tahoma" charset="0"/>
                <a:ea typeface="宋体" charset="-122"/>
              </a:defRPr>
            </a:lvl1pPr>
            <a:lvl2pPr marL="892778" indent="-343376" algn="l" defTabSz="1098804" rtl="0" eaLnBrk="0" fontAlgn="base" hangingPunct="0">
              <a:lnSpc>
                <a:spcPct val="100000"/>
              </a:lnSpc>
              <a:spcBef>
                <a:spcPct val="20000"/>
              </a:spcBef>
              <a:spcAft>
                <a:spcPct val="0"/>
              </a:spcAft>
              <a:buClr>
                <a:schemeClr val="hlink"/>
              </a:buClr>
              <a:buSzPct val="55000"/>
              <a:buFont typeface="Wingdings" charset="2"/>
              <a:buChar char="n"/>
              <a:defRPr kumimoji="1" lang="zh-CN" altLang="en-US" sz="3399" b="0" i="0" u="none">
                <a:solidFill>
                  <a:schemeClr val="tx1"/>
                </a:solidFill>
                <a:latin typeface="Tahoma" charset="0"/>
                <a:ea typeface="宋体" charset="-122"/>
              </a:defRPr>
            </a:lvl2pPr>
            <a:lvl3pPr marL="1373505" indent="-274701" algn="l" defTabSz="1098804" rtl="0" eaLnBrk="0" fontAlgn="base" hangingPunct="0">
              <a:lnSpc>
                <a:spcPct val="100000"/>
              </a:lnSpc>
              <a:spcBef>
                <a:spcPct val="20000"/>
              </a:spcBef>
              <a:spcAft>
                <a:spcPct val="0"/>
              </a:spcAft>
              <a:buClr>
                <a:schemeClr val="folHlink"/>
              </a:buClr>
              <a:buSzPct val="50000"/>
              <a:buFont typeface="Wingdings" charset="2"/>
              <a:buChar char="n"/>
              <a:defRPr kumimoji="1" lang="zh-CN" altLang="en-US" sz="2884" b="0" i="0" u="none">
                <a:solidFill>
                  <a:schemeClr val="tx1"/>
                </a:solidFill>
                <a:latin typeface="Tahoma" charset="0"/>
                <a:ea typeface="宋体" charset="-122"/>
              </a:defRPr>
            </a:lvl3pPr>
            <a:lvl4pPr marL="1922907" indent="-274701" algn="l" defTabSz="1098804" rtl="0" eaLnBrk="0" fontAlgn="base" hangingPunct="0">
              <a:lnSpc>
                <a:spcPct val="100000"/>
              </a:lnSpc>
              <a:spcBef>
                <a:spcPct val="20000"/>
              </a:spcBef>
              <a:spcAft>
                <a:spcPct val="0"/>
              </a:spcAft>
              <a:buClr>
                <a:schemeClr val="accent2"/>
              </a:buClr>
              <a:buSzPct val="55000"/>
              <a:buFont typeface="Wingdings" charset="2"/>
              <a:buChar char="n"/>
              <a:defRPr kumimoji="1" lang="zh-CN" altLang="en-US" sz="2369" b="0" i="0" u="none">
                <a:solidFill>
                  <a:schemeClr val="tx1"/>
                </a:solidFill>
                <a:latin typeface="Tahoma" charset="0"/>
                <a:ea typeface="宋体" charset="-122"/>
              </a:defRPr>
            </a:lvl4pPr>
            <a:lvl5pPr marL="2472309" indent="-274701" algn="l" defTabSz="1098804" rtl="0" eaLnBrk="0" fontAlgn="base" hangingPunct="0">
              <a:lnSpc>
                <a:spcPct val="100000"/>
              </a:lnSpc>
              <a:spcBef>
                <a:spcPct val="20000"/>
              </a:spcBef>
              <a:spcAft>
                <a:spcPct val="0"/>
              </a:spcAft>
              <a:buClr>
                <a:schemeClr val="accent1"/>
              </a:buClr>
              <a:buSzPct val="50000"/>
              <a:buFont typeface="Wingdings" charset="2"/>
              <a:buChar char="n"/>
              <a:defRPr kumimoji="1" lang="zh-CN" altLang="en-US" sz="2369" b="0" i="0" u="none">
                <a:solidFill>
                  <a:schemeClr val="tx1"/>
                </a:solidFill>
                <a:latin typeface="Tahoma" charset="0"/>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lt1" tx1="dk1" bg2="lt2" tx2="dk2" accent1="accent1" accent2="accent2" accent3="accent3" accent4="accent4" accent5="accent5" accent6="accent6" hlink="hlink" folHlink="folHlink"/>
  <p:sldLayoutIdLst>
    <p:sldLayoutId id="2147483770" r:id="rId1"/>
  </p:sldLayoutIdLst>
  <p:transition/>
  <p:timing/>
  <p:txStyles>
    <p:titleStyle>
      <a:lvl1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1pPr>
      <a:lvl2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2pPr>
      <a:lvl3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3pPr>
      <a:lvl4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4pPr>
      <a:lvl5pPr marL="0" indent="0" algn="l" defTabSz="1098804" rtl="0" eaLnBrk="0" fontAlgn="base" hangingPunct="0">
        <a:lnSpc>
          <a:spcPct val="100000"/>
        </a:lnSpc>
        <a:spcBef>
          <a:spcPct val="0"/>
        </a:spcBef>
        <a:spcAft>
          <a:spcPct val="0"/>
        </a:spcAft>
        <a:buClrTx/>
        <a:buSzTx/>
        <a:buFontTx/>
        <a:buNone/>
        <a:defRPr kumimoji="1" sz="4120" b="0" i="0" u="none">
          <a:solidFill>
            <a:srgbClr val="FF3300"/>
          </a:solidFill>
          <a:latin typeface="Tahoma" charset="0"/>
          <a:ea typeface="方正舒体"/>
        </a:defRPr>
      </a:lvl5pPr>
    </p:titleStyle>
    <p:bodyStyle>
      <a:lvl1pPr marL="412051" indent="-412051" algn="l" defTabSz="1098804" rtl="0" eaLnBrk="0" fontAlgn="base" hangingPunct="0">
        <a:lnSpc>
          <a:spcPct val="100000"/>
        </a:lnSpc>
        <a:spcBef>
          <a:spcPct val="20000"/>
        </a:spcBef>
        <a:spcAft>
          <a:spcPct val="0"/>
        </a:spcAft>
        <a:buClr>
          <a:schemeClr val="folHlink"/>
        </a:buClr>
        <a:buSzPct val="60000"/>
        <a:buFont typeface="Wingdings" charset="2"/>
        <a:buChar char="n"/>
        <a:defRPr kumimoji="1" sz="3811" b="0" i="0" u="none">
          <a:solidFill>
            <a:schemeClr val="tx1"/>
          </a:solidFill>
          <a:latin typeface="Tahoma" charset="0"/>
          <a:ea typeface="宋体" charset="-122"/>
        </a:defRPr>
      </a:lvl1pPr>
      <a:lvl2pPr marL="892778" indent="-343376" algn="l" defTabSz="1098804" rtl="0" eaLnBrk="0" fontAlgn="base" hangingPunct="0">
        <a:lnSpc>
          <a:spcPct val="100000"/>
        </a:lnSpc>
        <a:spcBef>
          <a:spcPct val="20000"/>
        </a:spcBef>
        <a:spcAft>
          <a:spcPct val="0"/>
        </a:spcAft>
        <a:buClr>
          <a:schemeClr val="hlink"/>
        </a:buClr>
        <a:buSzPct val="55000"/>
        <a:buFont typeface="Wingdings" charset="2"/>
        <a:buChar char="n"/>
        <a:defRPr kumimoji="1" sz="3399" b="0" i="0" u="none">
          <a:solidFill>
            <a:schemeClr val="tx1"/>
          </a:solidFill>
          <a:latin typeface="Tahoma" charset="0"/>
          <a:ea typeface="宋体" charset="-122"/>
        </a:defRPr>
      </a:lvl2pPr>
      <a:lvl3pPr marL="1373505" indent="-274701" algn="l" defTabSz="1098804" rtl="0" eaLnBrk="0" fontAlgn="base" hangingPunct="0">
        <a:lnSpc>
          <a:spcPct val="100000"/>
        </a:lnSpc>
        <a:spcBef>
          <a:spcPct val="20000"/>
        </a:spcBef>
        <a:spcAft>
          <a:spcPct val="0"/>
        </a:spcAft>
        <a:buClr>
          <a:schemeClr val="folHlink"/>
        </a:buClr>
        <a:buSzPct val="50000"/>
        <a:buFont typeface="Wingdings" charset="2"/>
        <a:buChar char="n"/>
        <a:defRPr kumimoji="1" sz="2884" b="0" i="0" u="none">
          <a:solidFill>
            <a:schemeClr val="tx1"/>
          </a:solidFill>
          <a:latin typeface="Tahoma" charset="0"/>
          <a:ea typeface="宋体" charset="-122"/>
        </a:defRPr>
      </a:lvl3pPr>
      <a:lvl4pPr marL="1922907" indent="-274701" algn="l" defTabSz="1098804" rtl="0" eaLnBrk="0" fontAlgn="base" hangingPunct="0">
        <a:lnSpc>
          <a:spcPct val="100000"/>
        </a:lnSpc>
        <a:spcBef>
          <a:spcPct val="20000"/>
        </a:spcBef>
        <a:spcAft>
          <a:spcPct val="0"/>
        </a:spcAft>
        <a:buClr>
          <a:schemeClr val="accent2"/>
        </a:buClr>
        <a:buSzPct val="55000"/>
        <a:buFont typeface="Wingdings" charset="2"/>
        <a:buChar char="n"/>
        <a:defRPr kumimoji="1" sz="2369" b="0" i="0" u="none">
          <a:solidFill>
            <a:schemeClr val="tx1"/>
          </a:solidFill>
          <a:latin typeface="Tahoma" charset="0"/>
          <a:ea typeface="宋体" charset="-122"/>
        </a:defRPr>
      </a:lvl4pPr>
      <a:lvl5pPr marL="2472309" indent="-274701" algn="l" defTabSz="1098804" rtl="0" eaLnBrk="0" fontAlgn="base" hangingPunct="0">
        <a:lnSpc>
          <a:spcPct val="100000"/>
        </a:lnSpc>
        <a:spcBef>
          <a:spcPct val="20000"/>
        </a:spcBef>
        <a:spcAft>
          <a:spcPct val="0"/>
        </a:spcAft>
        <a:buClr>
          <a:schemeClr val="accent1"/>
        </a:buClr>
        <a:buSzPct val="50000"/>
        <a:buFont typeface="Wingdings" charset="2"/>
        <a:buChar char="n"/>
        <a:defRPr kumimoji="1" sz="2369" b="0" i="0" u="none">
          <a:solidFill>
            <a:schemeClr val="tx1"/>
          </a:solidFill>
          <a:latin typeface="Tahoma" charset="0"/>
          <a:ea typeface="宋体" charset="-122"/>
        </a:defRPr>
      </a:lvl5pPr>
    </p:bodyStyle>
    <p:otherStyle>
      <a:lvl1pPr marL="0" indent="0" algn="l" rtl="0" eaLnBrk="1" fontAlgn="base" hangingPunct="1">
        <a:lnSpc>
          <a:spcPct val="100000"/>
        </a:lnSpc>
        <a:spcBef>
          <a:spcPct val="0"/>
        </a:spcBef>
        <a:spcAft>
          <a:spcPct val="0"/>
        </a:spcAft>
        <a:buClrTx/>
        <a:buSzTx/>
        <a:buFontTx/>
        <a:buNone/>
        <a:defRPr kumimoji="0" sz="1854" b="0" i="0" u="none">
          <a:solidFill>
            <a:schemeClr val="tx1"/>
          </a:solidFill>
          <a:latin typeface="Tahoma" charset="0"/>
          <a:ea typeface="宋体" charset="-122"/>
        </a:defRPr>
      </a:lvl1pPr>
      <a:lvl2pPr marL="765238" indent="-294322" algn="l" defTabSz="941832" rtl="0" eaLnBrk="1" fontAlgn="base" hangingPunct="1">
        <a:lnSpc>
          <a:spcPct val="100000"/>
        </a:lnSpc>
        <a:spcBef>
          <a:spcPct val="0"/>
        </a:spcBef>
        <a:spcAft>
          <a:spcPct val="0"/>
        </a:spcAft>
        <a:buClrTx/>
        <a:buSzTx/>
        <a:buFontTx/>
        <a:buNone/>
        <a:defRPr kumimoji="0" sz="1854" b="0" i="0" u="none">
          <a:solidFill>
            <a:schemeClr val="tx1"/>
          </a:solidFill>
          <a:latin typeface="Tahoma" charset="0"/>
          <a:ea typeface="宋体" charset="-122"/>
        </a:defRPr>
      </a:lvl2pPr>
      <a:lvl3pPr marL="1177290" indent="-235458" algn="l" defTabSz="941832" rtl="0" eaLnBrk="1" fontAlgn="base" hangingPunct="1">
        <a:lnSpc>
          <a:spcPct val="100000"/>
        </a:lnSpc>
        <a:spcBef>
          <a:spcPct val="0"/>
        </a:spcBef>
        <a:spcAft>
          <a:spcPct val="0"/>
        </a:spcAft>
        <a:buClrTx/>
        <a:buSzTx/>
        <a:buFontTx/>
        <a:buNone/>
        <a:defRPr kumimoji="0" sz="1854" b="0" i="0" u="none">
          <a:solidFill>
            <a:schemeClr val="tx1"/>
          </a:solidFill>
          <a:latin typeface="Tahoma" charset="0"/>
          <a:ea typeface="宋体" charset="-122"/>
        </a:defRPr>
      </a:lvl3pPr>
      <a:lvl4pPr marL="1648206" indent="-235458" algn="l" defTabSz="941832" rtl="0" eaLnBrk="1" fontAlgn="base" hangingPunct="1">
        <a:lnSpc>
          <a:spcPct val="100000"/>
        </a:lnSpc>
        <a:spcBef>
          <a:spcPct val="0"/>
        </a:spcBef>
        <a:spcAft>
          <a:spcPct val="0"/>
        </a:spcAft>
        <a:buClrTx/>
        <a:buSzTx/>
        <a:buFontTx/>
        <a:buNone/>
        <a:defRPr kumimoji="0" sz="1854" b="0" i="0" u="none">
          <a:solidFill>
            <a:schemeClr val="tx1"/>
          </a:solidFill>
          <a:latin typeface="Tahoma" charset="0"/>
          <a:ea typeface="宋体" charset="-122"/>
        </a:defRPr>
      </a:lvl4pPr>
      <a:lvl5pPr marL="2119122" indent="-235458" algn="l" defTabSz="941832" rtl="0" eaLnBrk="1" fontAlgn="base" hangingPunct="1">
        <a:lnSpc>
          <a:spcPct val="100000"/>
        </a:lnSpc>
        <a:spcBef>
          <a:spcPct val="0"/>
        </a:spcBef>
        <a:spcAft>
          <a:spcPct val="0"/>
        </a:spcAft>
        <a:buClrTx/>
        <a:buSzTx/>
        <a:buFontTx/>
        <a:buNone/>
        <a:defRPr kumimoji="0" sz="1854" b="0" i="0" u="none">
          <a:solidFill>
            <a:schemeClr val="tx1"/>
          </a:solidFill>
          <a:latin typeface="Tahoma" charset="0"/>
          <a:ea typeface="宋体" charset="-122"/>
        </a:defRPr>
      </a:lvl5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png"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pn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pn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 Id="rId3" Type="http://schemas.openxmlformats.org/officeDocument/2006/relationships/audio" Target="../media/projctor1.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baike.baidu.com/view/229431.htm" TargetMode="External" /><Relationship Id="rId3" Type="http://schemas.openxmlformats.org/officeDocument/2006/relationships/hyperlink" Target="http://baike.baidu.com/view/566285.htm" TargetMode="External" /><Relationship Id="rId4"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hyperlink" Target="http://baike.baidu.com/view/21430.htm" TargetMode="Externa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png" /><Relationship Id="rId3" Type="http://schemas.openxmlformats.org/officeDocument/2006/relationships/image" Target="../media/image1.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pn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06154030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54" name="标题 1"/>
          <p:cNvSpPr/>
          <p:nvPr>
            <p:ph type="ctrTitle" idx="4294967295"/>
          </p:nvPr>
        </p:nvSpPr>
        <p:spPr>
          <a:xfrm>
            <a:off x="1190371" y="2197608"/>
            <a:ext cx="9339834" cy="1373505"/>
          </a:xfrm>
          <a:prstGeom prst="rect">
            <a:avLst/>
          </a:prstGeom>
          <a:noFill/>
          <a:ln cap="flat">
            <a:noFill/>
            <a:prstDash val="solid"/>
            <a:miter lim="800000"/>
            <a:headEnd type="none" w="med" len="med"/>
            <a:tailEnd type="none" w="med" len="med"/>
          </a:ln>
        </p:spPr>
        <p:txBody>
          <a:bodyPr vert="horz" wrap="square" lIns="106662" tIns="53331" rIns="106662" bIns="53331" anchor="b" anchorCtr="0">
            <a:noAutofit/>
          </a:bodyPr>
          <a:lstStyle>
            <a:lvl1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1pPr>
          </a:lstStyle>
          <a:p>
            <a:pPr lvl="0"/>
            <a:r>
              <a:t>计算机中的信息表示</a:t>
            </a:r>
          </a:p>
        </p:txBody>
      </p:sp>
      <p:sp>
        <p:nvSpPr>
          <p:cNvPr id="2055" name="副标题 2"/>
          <p:cNvSpPr/>
          <p:nvPr>
            <p:ph type="subTitle" idx="4294967295"/>
          </p:nvPr>
        </p:nvSpPr>
        <p:spPr>
          <a:xfrm>
            <a:off x="1648206" y="4669917"/>
            <a:ext cx="7691627" cy="2106041"/>
          </a:xfrm>
          <a:prstGeom prst="rect">
            <a:avLst/>
          </a:prstGeom>
          <a:noFill/>
          <a:ln cap="flat">
            <a:noFill/>
            <a:prstDash val="solid"/>
            <a:miter lim="800000"/>
            <a:headEnd type="none" w="med" len="med"/>
            <a:tailEnd type="none" w="med" len="med"/>
          </a:ln>
        </p:spPr>
        <p:txBody>
          <a:bodyPr vert="horz" wrap="square" lIns="106662" tIns="53331" rIns="106662" bIns="53331" anchor="t" anchorCtr="0">
            <a:noAutofit/>
          </a:bodyPr>
          <a:lstStyle>
            <a:lvl1pPr marL="0" indent="0" algn="ctr" defTabSz="1098804" rtl="0" eaLnBrk="0" fontAlgn="base" hangingPunct="0">
              <a:lnSpc>
                <a:spcPct val="100000"/>
              </a:lnSpc>
              <a:spcBef>
                <a:spcPct val="20000"/>
              </a:spcBef>
              <a:spcAft>
                <a:spcPct val="0"/>
              </a:spcAft>
              <a:buClr>
                <a:schemeClr val="folHlink"/>
              </a:buClr>
              <a:buSzPct val="60000"/>
              <a:buFont typeface="Wingdings" charset="2"/>
              <a:buNone/>
              <a:defRPr kumimoji="1" lang="zh-CN" altLang="en-US" sz="3811" b="0" i="0" u="none">
                <a:solidFill>
                  <a:schemeClr val="tx1"/>
                </a:solidFill>
                <a:latin typeface="Tahoma" charset="0"/>
                <a:ea typeface="宋体" charset="-122"/>
              </a:defRPr>
            </a:lvl1pPr>
            <a:lvl2pPr marL="549402" indent="0" algn="ctr" defTabSz="1098804" rtl="0" eaLnBrk="0" fontAlgn="base" hangingPunct="0">
              <a:lnSpc>
                <a:spcPct val="100000"/>
              </a:lnSpc>
              <a:spcBef>
                <a:spcPct val="20000"/>
              </a:spcBef>
              <a:spcAft>
                <a:spcPct val="0"/>
              </a:spcAft>
              <a:buClr>
                <a:schemeClr val="hlink"/>
              </a:buClr>
              <a:buSzPct val="55000"/>
              <a:buFont typeface="Wingdings" charset="2"/>
              <a:buNone/>
              <a:defRPr kumimoji="1" lang="zh-CN" altLang="en-US" sz="3399" b="0" i="0" u="none">
                <a:solidFill>
                  <a:schemeClr val="tx1"/>
                </a:solidFill>
                <a:latin typeface="Tahoma" charset="0"/>
                <a:ea typeface="宋体" charset="-122"/>
              </a:defRPr>
            </a:lvl2pPr>
            <a:lvl3pPr marL="1098804" indent="0" algn="ctr" defTabSz="1098804" rtl="0" eaLnBrk="0" fontAlgn="base" hangingPunct="0">
              <a:lnSpc>
                <a:spcPct val="100000"/>
              </a:lnSpc>
              <a:spcBef>
                <a:spcPct val="20000"/>
              </a:spcBef>
              <a:spcAft>
                <a:spcPct val="0"/>
              </a:spcAft>
              <a:buClr>
                <a:schemeClr val="folHlink"/>
              </a:buClr>
              <a:buSzPct val="50000"/>
              <a:buFont typeface="Wingdings" charset="2"/>
              <a:buNone/>
              <a:defRPr kumimoji="1" lang="zh-CN" altLang="en-US" sz="2884" b="0" i="0" u="none">
                <a:solidFill>
                  <a:schemeClr val="tx1"/>
                </a:solidFill>
                <a:latin typeface="Tahoma" charset="0"/>
                <a:ea typeface="宋体" charset="-122"/>
              </a:defRPr>
            </a:lvl3pPr>
            <a:lvl4pPr marL="1648206" indent="0" algn="ctr" defTabSz="1098804" rtl="0" eaLnBrk="0" fontAlgn="base" hangingPunct="0">
              <a:lnSpc>
                <a:spcPct val="100000"/>
              </a:lnSpc>
              <a:spcBef>
                <a:spcPct val="20000"/>
              </a:spcBef>
              <a:spcAft>
                <a:spcPct val="0"/>
              </a:spcAft>
              <a:buClr>
                <a:schemeClr val="accent2"/>
              </a:buClr>
              <a:buSzPct val="55000"/>
              <a:buFont typeface="Wingdings" charset="2"/>
              <a:buNone/>
              <a:defRPr kumimoji="1" lang="zh-CN" altLang="en-US" sz="2369" b="0" i="0" u="none">
                <a:solidFill>
                  <a:schemeClr val="tx1"/>
                </a:solidFill>
                <a:latin typeface="Tahoma" charset="0"/>
                <a:ea typeface="宋体" charset="-122"/>
              </a:defRPr>
            </a:lvl4pPr>
            <a:lvl5pPr marL="2197608" indent="0" algn="ctr" defTabSz="1098804" rtl="0" eaLnBrk="0" fontAlgn="base" hangingPunct="0">
              <a:lnSpc>
                <a:spcPct val="100000"/>
              </a:lnSpc>
              <a:spcBef>
                <a:spcPct val="20000"/>
              </a:spcBef>
              <a:spcAft>
                <a:spcPct val="0"/>
              </a:spcAft>
              <a:buClr>
                <a:schemeClr val="accent1"/>
              </a:buClr>
              <a:buSzPct val="50000"/>
              <a:buFont typeface="Wingdings" charset="2"/>
              <a:buNone/>
              <a:defRPr kumimoji="1" lang="zh-CN" altLang="en-US" sz="2369" b="0" i="0" u="none">
                <a:solidFill>
                  <a:schemeClr val="tx1"/>
                </a:solidFill>
                <a:latin typeface="Tahoma" charset="0"/>
                <a:ea typeface="宋体" charset="-122"/>
              </a:defRPr>
            </a:lvl5pPr>
          </a:lstStyle>
          <a:p>
            <a:pPr marL="0" lvl="0" indent="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58" name="Rectangle 2"/>
          <p:cNvSpPr/>
          <p:nvPr>
            <p:ph type="ctrTitle" idx="4294967295"/>
          </p:nvPr>
        </p:nvSpPr>
        <p:spPr>
          <a:xfrm>
            <a:off x="1785557" y="856806"/>
            <a:ext cx="8597487" cy="4228433"/>
          </a:xfrm>
          <a:prstGeom prst="rect">
            <a:avLst/>
          </a:prstGeom>
          <a:noFill/>
          <a:ln cap="flat">
            <a:noFill/>
            <a:prstDash val="solid"/>
            <a:miter lim="800000"/>
            <a:headEnd type="none" w="med" len="med"/>
            <a:tailEnd type="none" w="med" len="med"/>
          </a:ln>
        </p:spPr>
        <p:txBody>
          <a:bodyPr vert="horz" wrap="square" lIns="106662" tIns="53331" rIns="106662" bIns="53331" anchor="b" anchorCtr="0">
            <a:noAutofit/>
          </a:bodyPr>
          <a:lstStyle>
            <a:lvl1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1pPr>
          </a:lstStyle>
          <a:p>
            <a:pPr lvl="0" eaLnBrk="1" hangingPunct="1">
              <a:lnSpc>
                <a:spcPct val="150000"/>
              </a:lnSpc>
            </a:pPr>
            <a:r>
              <a:rPr lang="en-US" altLang="zh-CN" sz="3408" b="1">
                <a:solidFill>
                  <a:schemeClr val="tx1"/>
                </a:solidFill>
                <a:latin typeface="黑体" charset="-122"/>
                <a:ea typeface="黑体" charset="-122"/>
              </a:rPr>
              <a:t>2.1 </a:t>
            </a:r>
            <a:r>
              <a:rPr lang="zh-CN" altLang="en-US" sz="3508" b="1">
                <a:solidFill>
                  <a:schemeClr val="tx1"/>
                </a:solidFill>
                <a:latin typeface="黑体" charset="-122"/>
                <a:ea typeface="黑体" charset="-122"/>
              </a:rPr>
              <a:t>信息与信息技术</a:t>
            </a:r>
            <a:br>
              <a:rPr lang="en-US" altLang="zh-CN" sz="3608" b="1">
                <a:solidFill>
                  <a:schemeClr val="tx1"/>
                </a:solidFill>
                <a:latin typeface="黑体" charset="-122"/>
                <a:ea typeface="黑体" charset="-122"/>
              </a:rPr>
            </a:br>
            <a:r>
              <a:rPr lang="en-US" altLang="zh-CN" sz="3608" b="1">
                <a:solidFill>
                  <a:schemeClr val="tx1"/>
                </a:solidFill>
                <a:latin typeface="黑体" charset="-122"/>
                <a:ea typeface="黑体" charset="-122"/>
              </a:rPr>
              <a:t>2.2 </a:t>
            </a:r>
            <a:r>
              <a:rPr lang="zh-CN" altLang="en-US" sz="3408" b="1">
                <a:solidFill>
                  <a:schemeClr val="tx1"/>
                </a:solidFill>
                <a:latin typeface="黑体" charset="-122"/>
                <a:ea typeface="黑体" charset="-122"/>
              </a:rPr>
              <a:t>信息在计算机中的表示</a:t>
            </a:r>
            <a:br>
              <a:rPr lang="en-US" altLang="zh-CN" sz="3408" b="1">
                <a:solidFill>
                  <a:schemeClr val="tx1"/>
                </a:solidFill>
                <a:latin typeface="黑体" charset="-122"/>
                <a:ea typeface="黑体" charset="-122"/>
              </a:rPr>
            </a:br>
            <a:r>
              <a:rPr lang="en-US" altLang="zh-CN" sz="3408" b="1">
                <a:solidFill>
                  <a:schemeClr val="tx1"/>
                </a:solidFill>
                <a:latin typeface="黑体" charset="-122"/>
                <a:ea typeface="黑体" charset="-122"/>
              </a:rPr>
              <a:t>2.3 </a:t>
            </a:r>
            <a:r>
              <a:rPr lang="zh-CN" altLang="en-US" sz="3308" b="1">
                <a:solidFill>
                  <a:schemeClr val="tx1"/>
                </a:solidFill>
                <a:latin typeface="黑体" charset="-122"/>
                <a:ea typeface="黑体" charset="-122"/>
              </a:rPr>
              <a:t>数值信息的编码</a:t>
            </a:r>
            <a:br>
              <a:rPr lang="en-US" altLang="zh-CN" sz="3308" b="1">
                <a:solidFill>
                  <a:schemeClr val="tx1"/>
                </a:solidFill>
                <a:latin typeface="黑体" charset="-122"/>
                <a:ea typeface="黑体" charset="-122"/>
              </a:rPr>
            </a:br>
            <a:r>
              <a:rPr lang="en-US" altLang="zh-CN" sz="3308" b="1">
                <a:solidFill>
                  <a:schemeClr val="tx1"/>
                </a:solidFill>
                <a:latin typeface="黑体" charset="-122"/>
                <a:ea typeface="黑体" charset="-122"/>
              </a:rPr>
              <a:t>2.4 </a:t>
            </a:r>
            <a:r>
              <a:rPr lang="zh-CN" altLang="en-US" sz="3308" b="1">
                <a:solidFill>
                  <a:schemeClr val="tx1"/>
                </a:solidFill>
                <a:latin typeface="黑体" charset="-122"/>
                <a:ea typeface="黑体" charset="-122"/>
              </a:rPr>
              <a:t>文本信息的编码</a:t>
            </a:r>
            <a:br>
              <a:rPr lang="en-US" altLang="zh-CN" sz="3308" b="1">
                <a:solidFill>
                  <a:schemeClr val="tx1"/>
                </a:solidFill>
                <a:latin typeface="黑体" charset="-122"/>
                <a:ea typeface="黑体" charset="-122"/>
              </a:rPr>
            </a:br>
            <a:r>
              <a:rPr lang="en-US" altLang="zh-CN" sz="3608" b="1">
                <a:solidFill>
                  <a:srgbClr val="33CC33"/>
                </a:solidFill>
                <a:latin typeface="黑体" charset="-122"/>
                <a:ea typeface="黑体" charset="-122"/>
              </a:rPr>
              <a:t>2.5 </a:t>
            </a:r>
            <a:r>
              <a:rPr lang="zh-CN" altLang="en-US" sz="3608" b="1">
                <a:solidFill>
                  <a:srgbClr val="33CC33"/>
                </a:solidFill>
                <a:latin typeface="黑体" charset="-122"/>
                <a:ea typeface="黑体" charset="-122"/>
              </a:rPr>
              <a:t>声音与图形图像信息的编码（自学）</a:t>
            </a:r>
            <a:endParaRPr lang="zh-CN" altLang="en-US" sz="3708" b="1">
              <a:solidFill>
                <a:srgbClr val="33CC33"/>
              </a:solidFill>
              <a:latin typeface="黑体" charset="-122"/>
              <a:ea typeface="黑体"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pic>
        <p:nvPicPr>
          <p:cNvPr id="2065" name="New picture"/>
          <p:cNvPicPr/>
          <p:nvPr/>
        </p:nvPicPr>
        <p:blipFill>
          <a:blip r:embed="rId2"/>
          <a:stretch>
            <a:fillRect/>
          </a:stretch>
        </p:blipFill>
        <p:spPr>
          <a:xfrm>
            <a:off x="0" y="0"/>
            <a:ext cx="10988040" cy="824103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67" name="Rectangle 2051"/>
          <p:cNvSpPr/>
          <p:nvPr/>
        </p:nvSpPr>
        <p:spPr>
          <a:xfrm>
            <a:off x="1177290" y="313944"/>
            <a:ext cx="5428615" cy="817160"/>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744" b="1">
                <a:solidFill>
                  <a:srgbClr val="FF3300"/>
                </a:solidFill>
                <a:latin typeface="黑体" charset="-122"/>
                <a:ea typeface="黑体" charset="-122"/>
              </a:rPr>
              <a:t>信息与数据</a:t>
            </a:r>
            <a:endParaRPr lang="zh-CN" altLang="en-US" sz="4944" b="1">
              <a:solidFill>
                <a:srgbClr val="FF3300"/>
              </a:solidFill>
              <a:latin typeface="黑体" charset="-122"/>
              <a:ea typeface="黑体" charset="-122"/>
            </a:endParaRPr>
          </a:p>
        </p:txBody>
      </p:sp>
      <p:sp>
        <p:nvSpPr>
          <p:cNvPr id="2068" name="Rectangle 2052"/>
          <p:cNvSpPr/>
          <p:nvPr/>
        </p:nvSpPr>
        <p:spPr>
          <a:xfrm>
            <a:off x="1118426" y="2415081"/>
            <a:ext cx="8553339" cy="2478299"/>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10000"/>
              </a:lnSpc>
              <a:spcBef>
                <a:spcPct val="0"/>
              </a:spcBef>
              <a:buClrTx/>
              <a:buSzTx/>
              <a:buFontTx/>
              <a:buNone/>
            </a:pPr>
            <a:r>
              <a:rPr lang="en-US" altLang="zh-CN" sz="3093" b="1">
                <a:solidFill>
                  <a:srgbClr val="0000FF"/>
                </a:solidFill>
                <a:latin typeface="隶书" charset="-122"/>
                <a:ea typeface="隶书" charset="-122"/>
              </a:rPr>
              <a:t>1.</a:t>
            </a:r>
            <a:r>
              <a:rPr lang="zh-CN" altLang="en-US" sz="3093" b="1">
                <a:solidFill>
                  <a:srgbClr val="0000FF"/>
                </a:solidFill>
                <a:latin typeface="隶书" charset="-122"/>
                <a:ea typeface="隶书" charset="-122"/>
              </a:rPr>
              <a:t>信息</a:t>
            </a:r>
            <a:r>
              <a:rPr lang="en-US" altLang="zh-CN" sz="2993" b="1">
                <a:solidFill>
                  <a:srgbClr val="0000FF"/>
                </a:solidFill>
                <a:latin typeface="隶书" charset="-122"/>
                <a:ea typeface="隶书" charset="-122"/>
              </a:rPr>
              <a:t>(Information)</a:t>
            </a:r>
            <a:r>
              <a:rPr lang="zh-CN" altLang="en-US" sz="2793" b="1">
                <a:solidFill>
                  <a:srgbClr val="000000"/>
                </a:solidFill>
                <a:latin typeface="隶书" charset="-122"/>
                <a:ea typeface="隶书" charset="-122"/>
              </a:rPr>
              <a:t>是人们用于表示具有一定意义的符号的集合，这些符号可以是文字、数字、图形、图像、动画、声音、光等。</a:t>
            </a:r>
            <a:endParaRPr lang="zh-CN" altLang="en-US" sz="3193" b="1">
              <a:solidFill>
                <a:srgbClr val="000000"/>
              </a:solidFill>
              <a:latin typeface="隶书" charset="-122"/>
              <a:ea typeface="隶书" charset="-122"/>
            </a:endParaRPr>
          </a:p>
          <a:p>
            <a:pPr marL="0" lvl="0" indent="0" defTabSz="941832" eaLnBrk="1" hangingPunct="1">
              <a:lnSpc>
                <a:spcPct val="110000"/>
              </a:lnSpc>
              <a:spcBef>
                <a:spcPct val="0"/>
              </a:spcBef>
              <a:buClrTx/>
              <a:buSzTx/>
              <a:buFontTx/>
              <a:buNone/>
            </a:pPr>
            <a:r>
              <a:rPr lang="zh-CN" altLang="en-US" sz="2893" b="1">
                <a:solidFill>
                  <a:srgbClr val="000000"/>
                </a:solidFill>
                <a:latin typeface="隶书" charset="-122"/>
                <a:ea typeface="隶书" charset="-122"/>
              </a:rPr>
              <a:t>信息</a:t>
            </a:r>
            <a:r>
              <a:rPr lang="zh-CN" altLang="en-US" sz="2784"/>
              <a:t>是客观事物属性的反映。是</a:t>
            </a:r>
            <a:r>
              <a:rPr lang="zh-CN" altLang="en-US" sz="2784">
                <a:solidFill>
                  <a:srgbClr val="FF0000"/>
                </a:solidFill>
              </a:rPr>
              <a:t>经过加工处理</a:t>
            </a:r>
            <a:r>
              <a:rPr lang="zh-CN" altLang="en-US" sz="2484"/>
              <a:t>并对人类客观行为</a:t>
            </a:r>
            <a:r>
              <a:rPr lang="zh-CN" altLang="en-US" sz="2684">
                <a:solidFill>
                  <a:srgbClr val="FF0000"/>
                </a:solidFill>
              </a:rPr>
              <a:t>产生影响</a:t>
            </a:r>
            <a:r>
              <a:rPr lang="zh-CN" altLang="en-US" sz="2584"/>
              <a:t>的数据表现形式。</a:t>
            </a:r>
            <a:r>
              <a:rPr lang="zh-CN" altLang="en-US" sz="2684" b="1">
                <a:latin typeface="隶书" charset="-122"/>
                <a:ea typeface="隶书" charset="-122"/>
              </a:rPr>
              <a:t> </a:t>
            </a:r>
            <a:endParaRPr lang="zh-CN" altLang="en-US" sz="2884" b="1">
              <a:latin typeface="隶书" charset="-122"/>
              <a:ea typeface="隶书" charset="-122"/>
            </a:endParaRPr>
          </a:p>
        </p:txBody>
      </p:sp>
      <p:sp>
        <p:nvSpPr>
          <p:cNvPr id="2069" name="Rectangle 2053"/>
          <p:cNvSpPr/>
          <p:nvPr/>
        </p:nvSpPr>
        <p:spPr>
          <a:xfrm>
            <a:off x="1118426" y="5307616"/>
            <a:ext cx="8826405" cy="2343509"/>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20000"/>
              </a:lnSpc>
              <a:spcBef>
                <a:spcPct val="0"/>
              </a:spcBef>
              <a:buClrTx/>
              <a:buSzTx/>
              <a:buFontTx/>
              <a:buNone/>
            </a:pPr>
            <a:r>
              <a:rPr lang="en-US" altLang="zh-CN" sz="3093" b="1">
                <a:solidFill>
                  <a:srgbClr val="0000FF"/>
                </a:solidFill>
                <a:latin typeface="隶书" charset="-122"/>
                <a:ea typeface="隶书" charset="-122"/>
              </a:rPr>
              <a:t>2.</a:t>
            </a:r>
            <a:r>
              <a:rPr lang="zh-CN" altLang="en-US" sz="2993" b="1">
                <a:solidFill>
                  <a:srgbClr val="0000FF"/>
                </a:solidFill>
                <a:latin typeface="隶书" charset="-122"/>
                <a:ea typeface="隶书" charset="-122"/>
              </a:rPr>
              <a:t>数据</a:t>
            </a:r>
            <a:r>
              <a:rPr lang="en-US" altLang="zh-CN" sz="2893" b="1">
                <a:solidFill>
                  <a:srgbClr val="0000FF"/>
                </a:solidFill>
                <a:latin typeface="隶书" charset="-122"/>
                <a:ea typeface="隶书" charset="-122"/>
              </a:rPr>
              <a:t>(Data)</a:t>
            </a:r>
            <a:r>
              <a:rPr lang="zh-CN" altLang="en-US" sz="3093" b="1">
                <a:solidFill>
                  <a:srgbClr val="000000"/>
                </a:solidFill>
                <a:latin typeface="隶书" charset="-122"/>
                <a:ea typeface="隶书" charset="-122"/>
              </a:rPr>
              <a:t>则是反映客观事物属性的记录</a:t>
            </a:r>
            <a:r>
              <a:rPr lang="zh-CN" altLang="en-US" sz="2584"/>
              <a:t>，</a:t>
            </a:r>
            <a:r>
              <a:rPr lang="zh-CN" altLang="en-US" sz="3093" b="1">
                <a:solidFill>
                  <a:srgbClr val="000000"/>
                </a:solidFill>
                <a:latin typeface="隶书" charset="-122"/>
                <a:ea typeface="隶书" charset="-122"/>
              </a:rPr>
              <a:t>是信息的具体表现形式，是指人们看到的和听到的事实，是各种各样的物理符号及其组合，它反映了信息的内容，是信息在计算机内部的表现形式。</a:t>
            </a:r>
            <a:r>
              <a:rPr lang="zh-CN" altLang="en-US" sz="3093" b="1">
                <a:latin typeface="隶书" charset="-122"/>
                <a:ea typeface="隶书" charset="-122"/>
              </a:rPr>
              <a:t> </a:t>
            </a:r>
            <a:endParaRPr lang="zh-CN" altLang="en-US" sz="3193" b="1">
              <a:latin typeface="隶书" charset="-122"/>
              <a:ea typeface="隶书" charset="-122"/>
            </a:endParaRPr>
          </a:p>
        </p:txBody>
      </p:sp>
      <p:sp>
        <p:nvSpPr>
          <p:cNvPr id="2070" name="Rectangle 2052"/>
          <p:cNvSpPr/>
          <p:nvPr/>
        </p:nvSpPr>
        <p:spPr>
          <a:xfrm>
            <a:off x="1267222" y="1301560"/>
            <a:ext cx="8528812" cy="1019861"/>
          </a:xfrm>
          <a:prstGeom prst="rect">
            <a:avLst/>
          </a:prstGeom>
          <a:noFill/>
          <a:ln cap="flat">
            <a:noFill/>
            <a:prstDash val="solid"/>
            <a:miter lim="800000"/>
            <a:headEnd type="none" w="med" len="med"/>
            <a:tailEnd type="none" w="med" len="med"/>
          </a:ln>
        </p:spPr>
        <p:txBody>
          <a:bodyPr>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196" b="1"/>
              <a:t>       </a:t>
            </a:r>
            <a:r>
              <a:rPr lang="zh-CN" altLang="en-US" sz="2896" b="1"/>
              <a:t>信息是在自然界、人类社会和人类思维活动中普遍存在的一切物质和事物的属性。</a:t>
            </a:r>
            <a:endParaRPr lang="zh-CN" altLang="en-US" sz="3296"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42" dur="500" fill="hold" grpId="0" nodeType="afterEffect">
                                  <p:stCondLst>
                                    <p:cond delay="0"/>
                                  </p:stCondLst>
                                  <p:childTnLst>
                                    <p:set>
                                      <p:cBhvr additive="base">
                                        <p:cTn id="6" dur="1" fill="hold">
                                          <p:stCondLst>
                                            <p:cond delay="0"/>
                                          </p:stCondLst>
                                        </p:cTn>
                                        <p:tgtEl>
                                          <p:spTgt spid="2067"/>
                                        </p:tgtEl>
                                        <p:attrNameLst>
                                          <p:attrName>style.visibility</p:attrName>
                                        </p:attrNameLst>
                                      </p:cBhvr>
                                      <p:to>
                                        <p:strVal val="visible"/>
                                      </p:to>
                                    </p:set>
                                    <p:animEffect transition="in" filter="barn(outHorizontal)">
                                      <p:cBhvr additive="base">
                                        <p:cTn id="7" dur="500"/>
                                        <p:tgtEl>
                                          <p:spTgt spid="2067"/>
                                        </p:tgtEl>
                                      </p:cBhvr>
                                    </p:animEffect>
                                  </p:childTnLst>
                                </p:cTn>
                              </p:par>
                            </p:childTnLst>
                          </p:cTn>
                        </p:par>
                        <p:par>
                          <p:cTn id="8" fill="hold" nodeType="afterGroup">
                            <p:stCondLst>
                              <p:cond delay="500"/>
                            </p:stCondLst>
                            <p:childTnLst>
                              <p:par>
                                <p:cTn id="9" presetID="9" presetClass="entr" presetSubtype="0" dur="500" fill="hold" grpId="2" nodeType="afterEffect">
                                  <p:stCondLst>
                                    <p:cond delay="500"/>
                                  </p:stCondLst>
                                  <p:childTnLst>
                                    <p:set>
                                      <p:cBhvr additive="base">
                                        <p:cTn id="10" dur="1" fill="hold">
                                          <p:stCondLst>
                                            <p:cond delay="0"/>
                                          </p:stCondLst>
                                        </p:cTn>
                                        <p:tgtEl>
                                          <p:spTgt spid="2069"/>
                                        </p:tgtEl>
                                        <p:attrNameLst>
                                          <p:attrName>style.visibility</p:attrName>
                                        </p:attrNameLst>
                                      </p:cBhvr>
                                      <p:to>
                                        <p:strVal val="visible"/>
                                      </p:to>
                                    </p:set>
                                    <p:animEffect transition="in" filter="dissolve">
                                      <p:cBhvr additive="base">
                                        <p:cTn id="11" dur="500"/>
                                        <p:tgtEl>
                                          <p:spTgt spid="2069"/>
                                        </p:tgtEl>
                                      </p:cBhvr>
                                    </p:animEffect>
                                  </p:childTnLst>
                                </p:cTn>
                              </p:par>
                            </p:childTnLst>
                          </p:cTn>
                        </p:par>
                        <p:par>
                          <p:cTn id="12" fill="hold" nodeType="afterGroup">
                            <p:stCondLst>
                              <p:cond delay="1500"/>
                            </p:stCondLst>
                            <p:childTnLst>
                              <p:par>
                                <p:cTn id="13" presetID="5" presetClass="entr" presetSubtype="10" dur="500" fill="hold" grpId="1" nodeType="afterEffect">
                                  <p:stCondLst>
                                    <p:cond delay="1500"/>
                                  </p:stCondLst>
                                  <p:childTnLst>
                                    <p:set>
                                      <p:cBhvr additive="base">
                                        <p:cTn id="14" dur="1" fill="hold">
                                          <p:stCondLst>
                                            <p:cond delay="0"/>
                                          </p:stCondLst>
                                        </p:cTn>
                                        <p:tgtEl>
                                          <p:spTgt spid="2068"/>
                                        </p:tgtEl>
                                        <p:attrNameLst>
                                          <p:attrName>style.visibility</p:attrName>
                                        </p:attrNameLst>
                                      </p:cBhvr>
                                      <p:to>
                                        <p:strVal val="visible"/>
                                      </p:to>
                                    </p:set>
                                    <p:animEffect transition="in" filter="checkerboard(across)">
                                      <p:cBhvr additive="base">
                                        <p:cTn id="15" dur="500"/>
                                        <p:tgtEl>
                                          <p:spTgt spid="20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7" grpId="0"/>
      <p:bldP spid="2068" grpId="1"/>
      <p:bldP spid="2069" grpId="2" build="p"/>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73" name="Rectangle 2"/>
          <p:cNvSpPr/>
          <p:nvPr>
            <p:ph type="title" idx="4294967295"/>
          </p:nvPr>
        </p:nvSpPr>
        <p:spPr>
          <a:xfrm>
            <a:off x="1255776" y="470916"/>
            <a:ext cx="9364362" cy="627888"/>
          </a:xfrm>
          <a:prstGeom prst="rect">
            <a:avLst/>
          </a:prstGeom>
          <a:noFill/>
          <a:ln cap="flat">
            <a:noFill/>
            <a:prstDash val="solid"/>
            <a:miter lim="800000"/>
            <a:headEnd type="none" w="med" len="med"/>
            <a:tailEnd type="none" w="med" len="med"/>
          </a:ln>
        </p:spPr>
        <p:txBody>
          <a:bodyPr vert="horz" wrap="square" lIns="106662" tIns="53331" rIns="106662" bIns="53331" anchor="b" anchorCtr="0">
            <a:noAutofit/>
          </a:bodyPr>
          <a:lstStyle>
            <a:lvl1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1pPr>
            <a:lvl2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2pPr>
            <a:lvl3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3pPr>
            <a:lvl4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4pPr>
            <a:lvl5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5pPr>
          </a:lstStyle>
          <a:p>
            <a:pPr lvl="0" eaLnBrk="1" hangingPunct="1"/>
            <a:r>
              <a:rPr lang="zh-CN" altLang="en-US" sz="3308"/>
              <a:t>数据是载体，信息是内涵</a:t>
            </a:r>
            <a:endParaRPr lang="zh-CN" altLang="en-US" sz="3708"/>
          </a:p>
        </p:txBody>
      </p:sp>
      <p:sp>
        <p:nvSpPr>
          <p:cNvPr id="2074" name="Rectangle 3"/>
          <p:cNvSpPr/>
          <p:nvPr>
            <p:ph idx="1"/>
          </p:nvPr>
        </p:nvSpPr>
        <p:spPr>
          <a:xfrm>
            <a:off x="549402" y="1491234"/>
            <a:ext cx="9889236" cy="6357366"/>
          </a:xfrm>
          <a:prstGeom prst="rect">
            <a:avLst/>
          </a:prstGeom>
          <a:noFill/>
          <a:ln cap="flat">
            <a:noFill/>
            <a:prstDash val="solid"/>
            <a:miter lim="800000"/>
            <a:headEnd type="none" w="med" len="med"/>
            <a:tailEnd type="none" w="med" len="med"/>
          </a:ln>
        </p:spPr>
        <p:txBody>
          <a:bodyPr vert="horz" wrap="square" lIns="109862" tIns="54931" rIns="109862" bIns="54931" anchor="t" anchorCtr="0">
            <a:noAutofit/>
          </a:bodyPr>
          <a:lstStyle>
            <a:lvl1pPr marL="412051" indent="-412051" algn="l" defTabSz="1098804" rtl="0" eaLnBrk="0" fontAlgn="base" hangingPunct="0">
              <a:lnSpc>
                <a:spcPct val="100000"/>
              </a:lnSpc>
              <a:spcBef>
                <a:spcPct val="20000"/>
              </a:spcBef>
              <a:spcAft>
                <a:spcPct val="0"/>
              </a:spcAft>
              <a:buClr>
                <a:schemeClr val="folHlink"/>
              </a:buClr>
              <a:buSzPct val="60000"/>
              <a:buFont typeface="Wingdings" charset="2"/>
              <a:buChar char="n"/>
              <a:defRPr kumimoji="1" lang="zh-CN" altLang="en-US" sz="3811" b="0" i="0" u="none">
                <a:solidFill>
                  <a:schemeClr val="tx1"/>
                </a:solidFill>
                <a:latin typeface="Tahoma" charset="0"/>
                <a:ea typeface="宋体" charset="-122"/>
              </a:defRPr>
            </a:lvl1pPr>
            <a:lvl2pPr marL="892778" indent="-343376" algn="l" defTabSz="1098804" rtl="0" eaLnBrk="0" fontAlgn="base" hangingPunct="0">
              <a:lnSpc>
                <a:spcPct val="100000"/>
              </a:lnSpc>
              <a:spcBef>
                <a:spcPct val="20000"/>
              </a:spcBef>
              <a:spcAft>
                <a:spcPct val="0"/>
              </a:spcAft>
              <a:buClr>
                <a:schemeClr val="hlink"/>
              </a:buClr>
              <a:buSzPct val="55000"/>
              <a:buFont typeface="Wingdings" charset="2"/>
              <a:buChar char="n"/>
              <a:defRPr kumimoji="1" lang="zh-CN" altLang="en-US" sz="3399" b="0" i="0" u="none">
                <a:solidFill>
                  <a:schemeClr val="tx1"/>
                </a:solidFill>
                <a:latin typeface="Tahoma" charset="0"/>
                <a:ea typeface="宋体" charset="-122"/>
              </a:defRPr>
            </a:lvl2pPr>
            <a:lvl3pPr marL="1373505" indent="-274701" algn="l" defTabSz="1098804" rtl="0" eaLnBrk="0" fontAlgn="base" hangingPunct="0">
              <a:lnSpc>
                <a:spcPct val="100000"/>
              </a:lnSpc>
              <a:spcBef>
                <a:spcPct val="20000"/>
              </a:spcBef>
              <a:spcAft>
                <a:spcPct val="0"/>
              </a:spcAft>
              <a:buClr>
                <a:schemeClr val="folHlink"/>
              </a:buClr>
              <a:buSzPct val="50000"/>
              <a:buFont typeface="Wingdings" charset="2"/>
              <a:buChar char="n"/>
              <a:defRPr kumimoji="1" lang="zh-CN" altLang="en-US" sz="2884" b="0" i="0" u="none">
                <a:solidFill>
                  <a:schemeClr val="tx1"/>
                </a:solidFill>
                <a:latin typeface="Tahoma" charset="0"/>
                <a:ea typeface="宋体" charset="-122"/>
              </a:defRPr>
            </a:lvl3pPr>
            <a:lvl4pPr marL="1922907" indent="-274701" algn="l" defTabSz="1098804" rtl="0" eaLnBrk="0" fontAlgn="base" hangingPunct="0">
              <a:lnSpc>
                <a:spcPct val="100000"/>
              </a:lnSpc>
              <a:spcBef>
                <a:spcPct val="20000"/>
              </a:spcBef>
              <a:spcAft>
                <a:spcPct val="0"/>
              </a:spcAft>
              <a:buClr>
                <a:schemeClr val="accent2"/>
              </a:buClr>
              <a:buSzPct val="55000"/>
              <a:buFont typeface="Wingdings" charset="2"/>
              <a:buChar char="n"/>
              <a:defRPr kumimoji="1" lang="zh-CN" altLang="en-US" sz="2369" b="0" i="0" u="none">
                <a:solidFill>
                  <a:schemeClr val="tx1"/>
                </a:solidFill>
                <a:latin typeface="Tahoma" charset="0"/>
                <a:ea typeface="宋体" charset="-122"/>
              </a:defRPr>
            </a:lvl4pPr>
            <a:lvl5pPr marL="2472309" indent="-274701" algn="l" defTabSz="1098804" rtl="0" eaLnBrk="0" fontAlgn="base" hangingPunct="0">
              <a:lnSpc>
                <a:spcPct val="100000"/>
              </a:lnSpc>
              <a:spcBef>
                <a:spcPct val="20000"/>
              </a:spcBef>
              <a:spcAft>
                <a:spcPct val="0"/>
              </a:spcAft>
              <a:buClr>
                <a:schemeClr val="accent1"/>
              </a:buClr>
              <a:buSzPct val="50000"/>
              <a:buFont typeface="Wingdings" charset="2"/>
              <a:buChar char="n"/>
              <a:defRPr kumimoji="1" lang="zh-CN" altLang="en-US" sz="2369" b="0" i="0" u="none">
                <a:solidFill>
                  <a:schemeClr val="tx1"/>
                </a:solidFill>
                <a:latin typeface="Tahoma" charset="0"/>
                <a:ea typeface="宋体" charset="-122"/>
              </a:defRPr>
            </a:lvl5pPr>
          </a:lstStyle>
          <a:p>
            <a:pPr lvl="0" eaLnBrk="1" hangingPunct="1"/>
            <a:r>
              <a:rPr lang="zh-CN" altLang="en-US" sz="2484"/>
              <a:t>任何事物的属性都是通过数据来表示的。数据经过加工、处理之后，成为信息。而信息必须通过数据才能传播，才能对人类有影响。</a:t>
            </a:r>
            <a:r>
              <a:rPr lang="zh-CN" altLang="en-US" sz="3511"/>
              <a:t> </a:t>
            </a:r>
            <a:endParaRPr lang="zh-CN" altLang="en-US"/>
          </a:p>
          <a:p>
            <a:pPr lvl="0" eaLnBrk="1" hangingPunct="1"/>
            <a:r>
              <a:rPr lang="zh-CN" altLang="en-US" sz="3411"/>
              <a:t>例如： </a:t>
            </a:r>
            <a:r>
              <a:rPr lang="zh-CN" altLang="en-US" sz="2484"/>
              <a:t>数据</a:t>
            </a:r>
            <a:r>
              <a:rPr lang="en-US" altLang="zh-CN" sz="2684"/>
              <a:t>1</a:t>
            </a:r>
            <a:r>
              <a:rPr lang="zh-CN" altLang="en-US" sz="2684"/>
              <a:t>、</a:t>
            </a:r>
            <a:r>
              <a:rPr lang="en-US" altLang="zh-CN" sz="2784"/>
              <a:t>3</a:t>
            </a:r>
            <a:r>
              <a:rPr lang="zh-CN" altLang="en-US" sz="2584"/>
              <a:t>、</a:t>
            </a:r>
            <a:r>
              <a:rPr lang="en-US" altLang="zh-CN" sz="2684"/>
              <a:t>5</a:t>
            </a:r>
            <a:r>
              <a:rPr lang="zh-CN" altLang="en-US" sz="2784"/>
              <a:t>、</a:t>
            </a:r>
            <a:r>
              <a:rPr lang="en-US" altLang="zh-CN" sz="2584"/>
              <a:t>7</a:t>
            </a:r>
            <a:r>
              <a:rPr lang="zh-CN" altLang="en-US" sz="2784"/>
              <a:t>、</a:t>
            </a:r>
            <a:r>
              <a:rPr lang="en-US" altLang="zh-CN" sz="2584"/>
              <a:t>9</a:t>
            </a:r>
            <a:r>
              <a:rPr lang="zh-CN" altLang="en-US" sz="2684"/>
              <a:t>、</a:t>
            </a:r>
            <a:r>
              <a:rPr lang="en-US" altLang="zh-CN" sz="2684"/>
              <a:t>11</a:t>
            </a:r>
            <a:r>
              <a:rPr lang="zh-CN" altLang="en-US" sz="2584"/>
              <a:t>、</a:t>
            </a:r>
            <a:r>
              <a:rPr lang="en-US" altLang="zh-CN" sz="2484"/>
              <a:t>13</a:t>
            </a:r>
            <a:r>
              <a:rPr lang="zh-CN" altLang="en-US" sz="2784"/>
              <a:t>、</a:t>
            </a:r>
            <a:r>
              <a:rPr lang="en-US" altLang="zh-CN" sz="2584"/>
              <a:t>15</a:t>
            </a:r>
            <a:endParaRPr lang="en-US" altLang="zh-CN" sz="2884"/>
          </a:p>
          <a:p>
            <a:pPr lvl="0" eaLnBrk="1" hangingPunct="1">
              <a:buNone/>
            </a:pPr>
            <a:r>
              <a:rPr lang="en-US" altLang="zh-CN" sz="2484"/>
              <a:t>   </a:t>
            </a:r>
            <a:r>
              <a:rPr lang="zh-CN" altLang="en-US" sz="2684"/>
              <a:t>它是一组数据，如果我们对它进行分析便可以得出它是一组等差数列，我们可以比较容易地知道后面的数字，那么它便是一条信息。它是有用的数据。</a:t>
            </a:r>
            <a:r>
              <a:rPr lang="en-US" altLang="zh-CN" sz="2484"/>
              <a:t>.</a:t>
            </a:r>
            <a:endParaRPr lang="en-US" altLang="zh-CN" sz="2884"/>
          </a:p>
          <a:p>
            <a:pPr lvl="0" eaLnBrk="1" hangingPunct="1">
              <a:buNone/>
            </a:pPr>
            <a:r>
              <a:rPr lang="en-US" altLang="zh-CN" sz="2784"/>
              <a:t>   </a:t>
            </a:r>
            <a:r>
              <a:rPr lang="zh-CN" altLang="en-US" sz="2584"/>
              <a:t>数据</a:t>
            </a:r>
            <a:r>
              <a:rPr lang="en-US" altLang="zh-CN" sz="2484"/>
              <a:t>1</a:t>
            </a:r>
            <a:r>
              <a:rPr lang="zh-CN" altLang="en-US" sz="2684"/>
              <a:t>、</a:t>
            </a:r>
            <a:r>
              <a:rPr lang="en-US" altLang="zh-CN" sz="2484"/>
              <a:t>3</a:t>
            </a:r>
            <a:r>
              <a:rPr lang="zh-CN" altLang="en-US" sz="2784"/>
              <a:t>、</a:t>
            </a:r>
            <a:r>
              <a:rPr lang="en-US" altLang="zh-CN" sz="2584"/>
              <a:t>2</a:t>
            </a:r>
            <a:r>
              <a:rPr lang="zh-CN" altLang="en-US" sz="2784"/>
              <a:t>、</a:t>
            </a:r>
            <a:r>
              <a:rPr lang="en-US" altLang="zh-CN" sz="2784"/>
              <a:t>4</a:t>
            </a:r>
            <a:r>
              <a:rPr lang="zh-CN" altLang="en-US" sz="2784"/>
              <a:t>、</a:t>
            </a:r>
            <a:r>
              <a:rPr lang="en-US" altLang="zh-CN" sz="2584"/>
              <a:t>5</a:t>
            </a:r>
            <a:r>
              <a:rPr lang="zh-CN" altLang="en-US" sz="2684"/>
              <a:t>、</a:t>
            </a:r>
            <a:r>
              <a:rPr lang="en-US" altLang="zh-CN" sz="2784"/>
              <a:t>1</a:t>
            </a:r>
            <a:r>
              <a:rPr lang="zh-CN" altLang="en-US" sz="2584"/>
              <a:t>、</a:t>
            </a:r>
            <a:r>
              <a:rPr lang="en-US" altLang="zh-CN" sz="2584"/>
              <a:t>41</a:t>
            </a:r>
            <a:r>
              <a:rPr lang="zh-CN" altLang="en-US" sz="2784"/>
              <a:t>。它不能告诉我们任何东西，故它不是信息。 </a:t>
            </a:r>
            <a:endParaRPr lang="zh-CN" altLang="en-US" sz="2884"/>
          </a:p>
          <a:p>
            <a:pPr lvl="0" eaLnBrk="1" hangingPunct="1">
              <a:buNone/>
            </a:pPr>
            <a:endParaRPr lang="zh-CN" altLang="en-US" sz="2884"/>
          </a:p>
          <a:p>
            <a:pPr lvl="0" eaLnBrk="1" hangingPunct="1"/>
            <a:r>
              <a:rPr lang="zh-CN" altLang="en-US" sz="2484" b="1"/>
              <a:t>概括上面所说就是</a:t>
            </a:r>
            <a:r>
              <a:rPr lang="en-US" altLang="zh-CN" sz="2484" b="1"/>
              <a:t>:</a:t>
            </a:r>
            <a:r>
              <a:rPr lang="zh-CN" altLang="en-US" sz="2684" b="1"/>
              <a:t>信息</a:t>
            </a:r>
            <a:r>
              <a:rPr lang="en-US" altLang="zh-CN" sz="2484" b="1"/>
              <a:t>=</a:t>
            </a:r>
            <a:r>
              <a:rPr lang="zh-CN" altLang="en-US" sz="2584" b="1"/>
              <a:t>数据</a:t>
            </a:r>
            <a:r>
              <a:rPr lang="en-US" altLang="zh-CN" sz="2584" b="1"/>
              <a:t>+</a:t>
            </a:r>
            <a:r>
              <a:rPr lang="zh-CN" altLang="en-US" sz="2784" b="1"/>
              <a:t>处理</a:t>
            </a:r>
            <a:endParaRPr lang="zh-CN" altLang="en-US" sz="2884" b="1"/>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77" name="Rectangle 1026"/>
          <p:cNvSpPr/>
          <p:nvPr/>
        </p:nvSpPr>
        <p:spPr>
          <a:xfrm>
            <a:off x="1255776" y="313944"/>
            <a:ext cx="4709160" cy="786681"/>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544" b="1">
                <a:solidFill>
                  <a:srgbClr val="FF3300"/>
                </a:solidFill>
                <a:latin typeface="黑体" charset="-122"/>
                <a:ea typeface="黑体" charset="-122"/>
              </a:rPr>
              <a:t>信息的主要特性</a:t>
            </a:r>
            <a:r>
              <a:rPr lang="zh-CN" altLang="en-US" sz="4020">
                <a:solidFill>
                  <a:schemeClr val="bg2"/>
                </a:solidFill>
                <a:latin typeface="楷体_GB2312" charset="-122"/>
                <a:ea typeface="楷体_GB2312" charset="-122"/>
              </a:rPr>
              <a:t> </a:t>
            </a:r>
            <a:endParaRPr lang="zh-CN" altLang="en-US" sz="4120">
              <a:solidFill>
                <a:schemeClr val="bg2"/>
              </a:solidFill>
              <a:latin typeface="楷体_GB2312" charset="-122"/>
              <a:ea typeface="楷体_GB2312" charset="-122"/>
            </a:endParaRPr>
          </a:p>
        </p:txBody>
      </p:sp>
      <p:sp>
        <p:nvSpPr>
          <p:cNvPr id="2078" name="Rectangle 1027"/>
          <p:cNvSpPr/>
          <p:nvPr/>
        </p:nvSpPr>
        <p:spPr>
          <a:xfrm>
            <a:off x="2040636" y="2197608"/>
            <a:ext cx="5649357" cy="3632128"/>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30000"/>
              </a:lnSpc>
              <a:spcBef>
                <a:spcPct val="0"/>
              </a:spcBef>
              <a:buClr>
                <a:srgbClr val="E10B43"/>
              </a:buClr>
              <a:buSzTx/>
            </a:pPr>
            <a:r>
              <a:rPr lang="en-US" altLang="zh-CN" sz="2793" b="1">
                <a:solidFill>
                  <a:srgbClr val="000000"/>
                </a:solidFill>
                <a:latin typeface="隶书" charset="-122"/>
                <a:ea typeface="隶书" charset="-122"/>
              </a:rPr>
              <a:t> </a:t>
            </a:r>
            <a:r>
              <a:rPr lang="zh-CN" altLang="en-US" sz="3093" b="1">
                <a:solidFill>
                  <a:srgbClr val="000000"/>
                </a:solidFill>
                <a:latin typeface="隶书" charset="-122"/>
                <a:ea typeface="隶书" charset="-122"/>
              </a:rPr>
              <a:t>不灭性</a:t>
            </a:r>
            <a:r>
              <a:rPr lang="zh-CN" altLang="en-US" sz="2993" b="1">
                <a:latin typeface="隶书" charset="-122"/>
                <a:ea typeface="隶书" charset="-122"/>
              </a:rPr>
              <a:t> </a:t>
            </a:r>
            <a:endParaRPr lang="zh-CN" altLang="en-US" sz="3193" b="1">
              <a:latin typeface="隶书" charset="-122"/>
              <a:ea typeface="隶书" charset="-122"/>
            </a:endParaRPr>
          </a:p>
          <a:p>
            <a:pPr marL="0" lvl="0" indent="0" defTabSz="941832" eaLnBrk="1" hangingPunct="1">
              <a:lnSpc>
                <a:spcPct val="130000"/>
              </a:lnSpc>
              <a:spcBef>
                <a:spcPct val="0"/>
              </a:spcBef>
              <a:buClr>
                <a:srgbClr val="E10B43"/>
              </a:buClr>
              <a:buSzTx/>
            </a:pPr>
            <a:r>
              <a:rPr lang="zh-CN" altLang="en-US" sz="2793" b="1">
                <a:solidFill>
                  <a:srgbClr val="000000"/>
                </a:solidFill>
                <a:latin typeface="隶书" charset="-122"/>
                <a:ea typeface="隶书" charset="-122"/>
              </a:rPr>
              <a:t> 可传递性和共享性</a:t>
            </a:r>
            <a:r>
              <a:rPr lang="zh-CN" altLang="en-US" sz="2993" b="1">
                <a:latin typeface="隶书" charset="-122"/>
                <a:ea typeface="隶书" charset="-122"/>
              </a:rPr>
              <a:t> </a:t>
            </a:r>
            <a:endParaRPr lang="zh-CN" altLang="en-US" sz="3193" b="1">
              <a:latin typeface="隶书" charset="-122"/>
              <a:ea typeface="隶书" charset="-122"/>
            </a:endParaRPr>
          </a:p>
          <a:p>
            <a:pPr marL="0" lvl="0" indent="0" defTabSz="941832" eaLnBrk="1" hangingPunct="1">
              <a:lnSpc>
                <a:spcPct val="130000"/>
              </a:lnSpc>
              <a:spcBef>
                <a:spcPct val="0"/>
              </a:spcBef>
              <a:buClr>
                <a:srgbClr val="E10B43"/>
              </a:buClr>
              <a:buSzTx/>
            </a:pPr>
            <a:r>
              <a:rPr lang="zh-CN" altLang="en-US" sz="3093" b="1">
                <a:solidFill>
                  <a:srgbClr val="000000"/>
                </a:solidFill>
                <a:latin typeface="隶书" charset="-122"/>
                <a:ea typeface="隶书" charset="-122"/>
              </a:rPr>
              <a:t> 知识性</a:t>
            </a:r>
            <a:r>
              <a:rPr lang="zh-CN" altLang="en-US" sz="2993" b="1">
                <a:latin typeface="隶书" charset="-122"/>
                <a:ea typeface="隶书" charset="-122"/>
              </a:rPr>
              <a:t> </a:t>
            </a:r>
            <a:endParaRPr lang="zh-CN" altLang="en-US" sz="3193" b="1">
              <a:latin typeface="隶书" charset="-122"/>
              <a:ea typeface="隶书" charset="-122"/>
            </a:endParaRPr>
          </a:p>
          <a:p>
            <a:pPr marL="0" lvl="0" indent="0" defTabSz="941832" eaLnBrk="1" hangingPunct="1">
              <a:lnSpc>
                <a:spcPct val="130000"/>
              </a:lnSpc>
              <a:spcBef>
                <a:spcPct val="0"/>
              </a:spcBef>
              <a:buClr>
                <a:srgbClr val="E10B43"/>
              </a:buClr>
              <a:buSzTx/>
            </a:pPr>
            <a:r>
              <a:rPr lang="zh-CN" altLang="en-US" sz="2793" b="1">
                <a:solidFill>
                  <a:srgbClr val="000000"/>
                </a:solidFill>
                <a:latin typeface="隶书" charset="-122"/>
                <a:ea typeface="隶书" charset="-122"/>
              </a:rPr>
              <a:t> 时效性</a:t>
            </a:r>
            <a:r>
              <a:rPr lang="zh-CN" altLang="en-US" sz="2993" b="1">
                <a:latin typeface="隶书" charset="-122"/>
                <a:ea typeface="隶书" charset="-122"/>
              </a:rPr>
              <a:t> </a:t>
            </a:r>
            <a:endParaRPr lang="zh-CN" altLang="en-US" sz="3193" b="1">
              <a:latin typeface="隶书" charset="-122"/>
              <a:ea typeface="隶书" charset="-122"/>
            </a:endParaRPr>
          </a:p>
          <a:p>
            <a:pPr marL="0" lvl="0" indent="0" defTabSz="941832" eaLnBrk="1" hangingPunct="1">
              <a:lnSpc>
                <a:spcPct val="130000"/>
              </a:lnSpc>
              <a:spcBef>
                <a:spcPct val="0"/>
              </a:spcBef>
              <a:buClr>
                <a:srgbClr val="E10B43"/>
              </a:buClr>
              <a:buSzTx/>
            </a:pPr>
            <a:r>
              <a:rPr lang="zh-CN" altLang="en-US" sz="3093" b="1">
                <a:solidFill>
                  <a:srgbClr val="000000"/>
                </a:solidFill>
                <a:latin typeface="隶书" charset="-122"/>
                <a:ea typeface="隶书" charset="-122"/>
              </a:rPr>
              <a:t> 依附性</a:t>
            </a:r>
            <a:r>
              <a:rPr lang="zh-CN" altLang="en-US" sz="2793" b="1">
                <a:latin typeface="隶书" charset="-122"/>
                <a:ea typeface="隶书" charset="-122"/>
              </a:rPr>
              <a:t> </a:t>
            </a:r>
            <a:endParaRPr lang="zh-CN" altLang="en-US" sz="3193" b="1">
              <a:latin typeface="隶书" charset="-122"/>
              <a:ea typeface="隶书" charset="-122"/>
            </a:endParaRPr>
          </a:p>
          <a:p>
            <a:pPr marL="0" lvl="0" indent="0" defTabSz="941832" eaLnBrk="1" hangingPunct="1">
              <a:lnSpc>
                <a:spcPct val="130000"/>
              </a:lnSpc>
              <a:spcBef>
                <a:spcPct val="0"/>
              </a:spcBef>
              <a:buClr>
                <a:srgbClr val="E10B43"/>
              </a:buClr>
              <a:buSzTx/>
            </a:pPr>
            <a:r>
              <a:rPr lang="zh-CN" altLang="en-US" sz="3093" b="1">
                <a:solidFill>
                  <a:srgbClr val="000000"/>
                </a:solidFill>
                <a:latin typeface="隶书" charset="-122"/>
                <a:ea typeface="隶书" charset="-122"/>
              </a:rPr>
              <a:t> 可处理性</a:t>
            </a:r>
            <a:r>
              <a:rPr lang="zh-CN" altLang="en-US" sz="2893" b="1">
                <a:latin typeface="隶书" charset="-122"/>
                <a:ea typeface="隶书" charset="-122"/>
              </a:rPr>
              <a:t> </a:t>
            </a:r>
            <a:endParaRPr lang="zh-CN" altLang="en-US" sz="3193" b="1">
              <a:latin typeface="隶书" charset="-122"/>
              <a:ea typeface="隶书"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21" dur="500" fill="hold" grpId="0" nodeType="afterEffect">
                                  <p:stCondLst>
                                    <p:cond delay="0"/>
                                  </p:stCondLst>
                                  <p:childTnLst>
                                    <p:set>
                                      <p:cBhvr additive="base">
                                        <p:cTn id="6" dur="1" fill="hold">
                                          <p:stCondLst>
                                            <p:cond delay="0"/>
                                          </p:stCondLst>
                                        </p:cTn>
                                        <p:tgtEl>
                                          <p:spTgt spid="2077"/>
                                        </p:tgtEl>
                                        <p:attrNameLst>
                                          <p:attrName>style.visibility</p:attrName>
                                        </p:attrNameLst>
                                      </p:cBhvr>
                                      <p:to>
                                        <p:strVal val="visible"/>
                                      </p:to>
                                    </p:set>
                                    <p:animEffect transition="in" filter="barn(inVertical)">
                                      <p:cBhvr additive="base">
                                        <p:cTn id="7" dur="500"/>
                                        <p:tgtEl>
                                          <p:spTgt spid="2077"/>
                                        </p:tgtEl>
                                      </p:cBhvr>
                                    </p:animEffect>
                                  </p:childTnLst>
                                </p:cTn>
                              </p:par>
                            </p:childTnLst>
                          </p:cTn>
                        </p:par>
                        <p:par>
                          <p:cTn id="8" fill="hold" nodeType="afterGroup">
                            <p:stCondLst>
                              <p:cond delay="500"/>
                            </p:stCondLst>
                            <p:childTnLst>
                              <p:par>
                                <p:cTn id="9" presetID="9" presetClass="entr" presetSubtype="0" dur="500" fill="hold" grpId="1" nodeType="afterEffect">
                                  <p:stCondLst>
                                    <p:cond delay="500"/>
                                  </p:stCondLst>
                                  <p:childTnLst>
                                    <p:set>
                                      <p:cBhvr additive="base">
                                        <p:cTn id="10" dur="1" fill="hold">
                                          <p:stCondLst>
                                            <p:cond delay="0"/>
                                          </p:stCondLst>
                                        </p:cTn>
                                        <p:tgtEl>
                                          <p:spTgt spid="2078"/>
                                        </p:tgtEl>
                                        <p:attrNameLst>
                                          <p:attrName>style.visibility</p:attrName>
                                        </p:attrNameLst>
                                      </p:cBhvr>
                                      <p:to>
                                        <p:strVal val="visible"/>
                                      </p:to>
                                    </p:set>
                                    <p:animEffect transition="in" filter="dissolve">
                                      <p:cBhvr additive="base">
                                        <p:cTn id="11" dur="500"/>
                                        <p:tgtEl>
                                          <p:spTgt spid="20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7" grpId="0"/>
      <p:bldP spid="2078" grpId="1"/>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pic>
        <p:nvPicPr>
          <p:cNvPr id="2085" name="New picture"/>
          <p:cNvPicPr/>
          <p:nvPr/>
        </p:nvPicPr>
        <p:blipFill>
          <a:blip r:embed="rId2"/>
          <a:stretch>
            <a:fillRect/>
          </a:stretch>
        </p:blipFill>
        <p:spPr>
          <a:xfrm>
            <a:off x="0" y="0"/>
            <a:ext cx="10988040" cy="824103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pic>
        <p:nvPicPr>
          <p:cNvPr id="2087" name="New picture"/>
          <p:cNvPicPr/>
          <p:nvPr/>
        </p:nvPicPr>
        <p:blipFill>
          <a:blip r:embed="rId2"/>
          <a:stretch>
            <a:fillRect/>
          </a:stretch>
        </p:blipFill>
        <p:spPr>
          <a:xfrm>
            <a:off x="0" y="0"/>
            <a:ext cx="10988040" cy="824103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89" name="Rectangle 2"/>
          <p:cNvSpPr/>
          <p:nvPr>
            <p:ph type="title" idx="4294967295"/>
          </p:nvPr>
        </p:nvSpPr>
        <p:spPr>
          <a:xfrm>
            <a:off x="1255776" y="470916"/>
            <a:ext cx="9364362" cy="627888"/>
          </a:xfrm>
          <a:prstGeom prst="rect">
            <a:avLst/>
          </a:prstGeom>
          <a:noFill/>
          <a:ln cap="flat">
            <a:noFill/>
            <a:prstDash val="solid"/>
            <a:miter lim="800000"/>
            <a:headEnd type="none" w="med" len="med"/>
            <a:tailEnd type="none" w="med" len="med"/>
          </a:ln>
        </p:spPr>
        <p:txBody>
          <a:bodyPr vert="horz" wrap="square" lIns="106662" tIns="53331" rIns="106662" bIns="53331" anchor="b" anchorCtr="0">
            <a:noAutofit/>
          </a:bodyPr>
          <a:lstStyle>
            <a:lvl1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1pPr>
            <a:lvl2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2pPr>
            <a:lvl3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3pPr>
            <a:lvl4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4pPr>
            <a:lvl5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5pPr>
          </a:lstStyle>
          <a:p>
            <a:pPr lvl="0" eaLnBrk="1" hangingPunct="1"/>
          </a:p>
        </p:txBody>
      </p:sp>
      <p:sp>
        <p:nvSpPr>
          <p:cNvPr id="2090" name="Rectangle 3"/>
          <p:cNvSpPr/>
          <p:nvPr>
            <p:ph idx="1"/>
          </p:nvPr>
        </p:nvSpPr>
        <p:spPr>
          <a:xfrm>
            <a:off x="549402" y="1491234"/>
            <a:ext cx="9889236" cy="6357366"/>
          </a:xfrm>
          <a:prstGeom prst="rect">
            <a:avLst/>
          </a:prstGeom>
          <a:noFill/>
          <a:ln cap="flat">
            <a:noFill/>
            <a:prstDash val="solid"/>
            <a:miter lim="800000"/>
            <a:headEnd type="none" w="med" len="med"/>
            <a:tailEnd type="none" w="med" len="med"/>
          </a:ln>
        </p:spPr>
        <p:txBody>
          <a:bodyPr vert="horz" wrap="square" lIns="109862" tIns="54931" rIns="109862" bIns="54931" anchor="t" anchorCtr="0">
            <a:noAutofit/>
          </a:bodyPr>
          <a:lstStyle>
            <a:lvl1pPr marL="412051" indent="-412051" algn="l" defTabSz="1098804" rtl="0" eaLnBrk="0" fontAlgn="base" hangingPunct="0">
              <a:lnSpc>
                <a:spcPct val="100000"/>
              </a:lnSpc>
              <a:spcBef>
                <a:spcPct val="20000"/>
              </a:spcBef>
              <a:spcAft>
                <a:spcPct val="0"/>
              </a:spcAft>
              <a:buClr>
                <a:schemeClr val="folHlink"/>
              </a:buClr>
              <a:buSzPct val="60000"/>
              <a:buFont typeface="Wingdings" charset="2"/>
              <a:buChar char="n"/>
              <a:defRPr kumimoji="1" lang="zh-CN" altLang="en-US" sz="3811" b="0" i="0" u="none">
                <a:solidFill>
                  <a:schemeClr val="tx1"/>
                </a:solidFill>
                <a:latin typeface="Tahoma" charset="0"/>
                <a:ea typeface="宋体" charset="-122"/>
              </a:defRPr>
            </a:lvl1pPr>
            <a:lvl2pPr marL="892778" indent="-343376" algn="l" defTabSz="1098804" rtl="0" eaLnBrk="0" fontAlgn="base" hangingPunct="0">
              <a:lnSpc>
                <a:spcPct val="100000"/>
              </a:lnSpc>
              <a:spcBef>
                <a:spcPct val="20000"/>
              </a:spcBef>
              <a:spcAft>
                <a:spcPct val="0"/>
              </a:spcAft>
              <a:buClr>
                <a:schemeClr val="hlink"/>
              </a:buClr>
              <a:buSzPct val="55000"/>
              <a:buFont typeface="Wingdings" charset="2"/>
              <a:buChar char="n"/>
              <a:defRPr kumimoji="1" lang="zh-CN" altLang="en-US" sz="3399" b="0" i="0" u="none">
                <a:solidFill>
                  <a:schemeClr val="tx1"/>
                </a:solidFill>
                <a:latin typeface="Tahoma" charset="0"/>
                <a:ea typeface="宋体" charset="-122"/>
              </a:defRPr>
            </a:lvl2pPr>
            <a:lvl3pPr marL="1373505" indent="-274701" algn="l" defTabSz="1098804" rtl="0" eaLnBrk="0" fontAlgn="base" hangingPunct="0">
              <a:lnSpc>
                <a:spcPct val="100000"/>
              </a:lnSpc>
              <a:spcBef>
                <a:spcPct val="20000"/>
              </a:spcBef>
              <a:spcAft>
                <a:spcPct val="0"/>
              </a:spcAft>
              <a:buClr>
                <a:schemeClr val="folHlink"/>
              </a:buClr>
              <a:buSzPct val="50000"/>
              <a:buFont typeface="Wingdings" charset="2"/>
              <a:buChar char="n"/>
              <a:defRPr kumimoji="1" lang="zh-CN" altLang="en-US" sz="2884" b="0" i="0" u="none">
                <a:solidFill>
                  <a:schemeClr val="tx1"/>
                </a:solidFill>
                <a:latin typeface="Tahoma" charset="0"/>
                <a:ea typeface="宋体" charset="-122"/>
              </a:defRPr>
            </a:lvl3pPr>
            <a:lvl4pPr marL="1922907" indent="-274701" algn="l" defTabSz="1098804" rtl="0" eaLnBrk="0" fontAlgn="base" hangingPunct="0">
              <a:lnSpc>
                <a:spcPct val="100000"/>
              </a:lnSpc>
              <a:spcBef>
                <a:spcPct val="20000"/>
              </a:spcBef>
              <a:spcAft>
                <a:spcPct val="0"/>
              </a:spcAft>
              <a:buClr>
                <a:schemeClr val="accent2"/>
              </a:buClr>
              <a:buSzPct val="55000"/>
              <a:buFont typeface="Wingdings" charset="2"/>
              <a:buChar char="n"/>
              <a:defRPr kumimoji="1" lang="zh-CN" altLang="en-US" sz="2369" b="0" i="0" u="none">
                <a:solidFill>
                  <a:schemeClr val="tx1"/>
                </a:solidFill>
                <a:latin typeface="Tahoma" charset="0"/>
                <a:ea typeface="宋体" charset="-122"/>
              </a:defRPr>
            </a:lvl4pPr>
            <a:lvl5pPr marL="2472309" indent="-274701" algn="l" defTabSz="1098804" rtl="0" eaLnBrk="0" fontAlgn="base" hangingPunct="0">
              <a:lnSpc>
                <a:spcPct val="100000"/>
              </a:lnSpc>
              <a:spcBef>
                <a:spcPct val="20000"/>
              </a:spcBef>
              <a:spcAft>
                <a:spcPct val="0"/>
              </a:spcAft>
              <a:buClr>
                <a:schemeClr val="accent1"/>
              </a:buClr>
              <a:buSzPct val="50000"/>
              <a:buFont typeface="Wingdings" charset="2"/>
              <a:buChar char="n"/>
              <a:defRPr kumimoji="1" lang="zh-CN" altLang="en-US" sz="2369" b="0" i="0" u="none">
                <a:solidFill>
                  <a:schemeClr val="tx1"/>
                </a:solidFill>
                <a:latin typeface="Tahoma" charset="0"/>
                <a:ea typeface="宋体" charset="-122"/>
              </a:defRPr>
            </a:lvl5pPr>
          </a:lstStyle>
          <a:p>
            <a:pPr lvl="0" eaLnBrk="1" hangingPunct="1">
              <a:buNone/>
            </a:pPr>
            <a:r>
              <a:rPr lang="en-US" altLang="zh-CN" sz="2999"/>
              <a:t>5.</a:t>
            </a:r>
            <a:r>
              <a:rPr lang="zh-CN" altLang="en-US" sz="2999"/>
              <a:t>当神舟</a:t>
            </a:r>
            <a:r>
              <a:rPr lang="en-US" altLang="zh-CN" sz="3199"/>
              <a:t>7</a:t>
            </a:r>
            <a:r>
              <a:rPr lang="zh-CN" altLang="en-US" sz="3099"/>
              <a:t>号成功发射时，通过电视、网络或其他途径观看直播的人数超过了</a:t>
            </a:r>
            <a:r>
              <a:rPr lang="en-US" altLang="zh-CN" sz="2999"/>
              <a:t>5</a:t>
            </a:r>
            <a:r>
              <a:rPr lang="zh-CN" altLang="en-US" sz="2999"/>
              <a:t>亿，从信息的一般特征来分析此例，下列说法不恰当的是（）</a:t>
            </a:r>
            <a:endParaRPr lang="zh-CN" altLang="en-US" sz="3399"/>
          </a:p>
          <a:p>
            <a:pPr lvl="0" eaLnBrk="1" hangingPunct="1">
              <a:buNone/>
            </a:pPr>
            <a:r>
              <a:rPr lang="en-US" altLang="zh-CN" sz="2999"/>
              <a:t>A</a:t>
            </a:r>
            <a:r>
              <a:rPr lang="zh-CN" altLang="en-US" sz="2999"/>
              <a:t>、信息可以通过不同的载体形式被存储和传播</a:t>
            </a:r>
            <a:endParaRPr lang="zh-CN" altLang="en-US" sz="3399"/>
          </a:p>
          <a:p>
            <a:pPr lvl="0" eaLnBrk="1" hangingPunct="1">
              <a:buNone/>
            </a:pPr>
            <a:r>
              <a:rPr lang="en-US" altLang="zh-CN" sz="2999"/>
              <a:t>B</a:t>
            </a:r>
            <a:r>
              <a:rPr lang="zh-CN" altLang="en-US" sz="3199"/>
              <a:t>、信息是可以共享的</a:t>
            </a:r>
            <a:endParaRPr lang="zh-CN" altLang="en-US" sz="3399"/>
          </a:p>
          <a:p>
            <a:pPr lvl="0" eaLnBrk="1" hangingPunct="1">
              <a:buNone/>
            </a:pPr>
            <a:r>
              <a:rPr lang="en-US" altLang="zh-CN" sz="3199"/>
              <a:t>C</a:t>
            </a:r>
            <a:r>
              <a:rPr lang="zh-CN" altLang="en-US" sz="3099"/>
              <a:t>、信息不能独立存在，需要依附于一定的载体</a:t>
            </a:r>
            <a:endParaRPr lang="zh-CN" altLang="en-US" sz="3399"/>
          </a:p>
          <a:p>
            <a:pPr lvl="0" eaLnBrk="1" hangingPunct="1">
              <a:buNone/>
            </a:pPr>
            <a:r>
              <a:rPr lang="en-US" altLang="zh-CN" sz="3099"/>
              <a:t>D</a:t>
            </a:r>
            <a:r>
              <a:rPr lang="zh-CN" altLang="en-US" sz="3099"/>
              <a:t>、信息可以衍生出无限的信息</a:t>
            </a:r>
            <a:endParaRPr lang="zh-CN" altLang="en-US" sz="3399"/>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grpSp>
        <p:nvGrpSpPr>
          <p:cNvPr id="2093" name=""/>
          <p:cNvGrpSpPr/>
          <p:nvPr/>
        </p:nvGrpSpPr>
        <p:grpSpPr>
          <a:xfrm>
            <a:off x="1414384" y="412052"/>
            <a:ext cx="5933868" cy="848630"/>
            <a:chOff x="2914953" y="1726507"/>
            <a:chExt cx="3935780" cy="848967"/>
          </a:xfrm>
        </p:grpSpPr>
        <p:sp>
          <p:nvSpPr>
            <p:cNvPr id="2094" name="Rectangle 4"/>
            <p:cNvSpPr/>
            <p:nvPr/>
          </p:nvSpPr>
          <p:spPr>
            <a:xfrm>
              <a:off x="2914953" y="1726507"/>
              <a:ext cx="3935780" cy="84896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944" b="1">
                  <a:solidFill>
                    <a:schemeClr val="hlink"/>
                  </a:solidFill>
                  <a:latin typeface="黑体" charset="-122"/>
                  <a:ea typeface="黑体" charset="-122"/>
                </a:rPr>
                <a:t>2.1.2 </a:t>
              </a:r>
              <a:r>
                <a:rPr lang="zh-CN" altLang="en-US" sz="4944" b="1">
                  <a:solidFill>
                    <a:schemeClr val="hlink"/>
                  </a:solidFill>
                  <a:latin typeface="黑体" charset="-122"/>
                  <a:ea typeface="黑体" charset="-122"/>
                </a:rPr>
                <a:t>信息资源</a:t>
              </a:r>
              <a:r>
                <a:rPr lang="zh-CN" altLang="en-US" sz="4532" b="1">
                  <a:solidFill>
                    <a:srgbClr val="0000FF"/>
                  </a:solidFill>
                  <a:latin typeface="黑体" charset="-122"/>
                  <a:ea typeface="黑体" charset="-122"/>
                </a:rPr>
                <a:t> </a:t>
              </a:r>
            </a:p>
          </p:txBody>
        </p:sp>
        <p:cxnSp>
          <p:nvCxnSpPr>
            <p:cNvPr id="2095" name="Line 8"/>
            <p:cNvCxnSpPr/>
            <p:nvPr/>
          </p:nvCxnSpPr>
          <p:spPr>
            <a:xfrm flipV="1">
              <a:off x="3140602" y="2444959"/>
              <a:ext cx="3497581" cy="47091"/>
            </a:xfrm>
            <a:prstGeom prst="line">
              <a:avLst/>
            </a:prstGeom>
            <a:noFill/>
            <a:ln w="38100" cap="flat" cmpd="dbl">
              <a:solidFill>
                <a:srgbClr val="000000"/>
              </a:solidFill>
              <a:prstDash val="solid"/>
              <a:miter lim="800000"/>
              <a:headEnd type="none" w="med" len="med"/>
              <a:tailEnd type="none" w="med" len="med"/>
            </a:ln>
          </p:spPr>
        </p:cxnSp>
      </p:grpSp>
      <p:sp>
        <p:nvSpPr>
          <p:cNvPr id="2096" name="Rectangle 5"/>
          <p:cNvSpPr/>
          <p:nvPr/>
        </p:nvSpPr>
        <p:spPr>
          <a:xfrm>
            <a:off x="896048" y="1821529"/>
            <a:ext cx="9122363" cy="4875955"/>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20000"/>
              </a:lnSpc>
              <a:spcBef>
                <a:spcPct val="0"/>
              </a:spcBef>
              <a:buClr>
                <a:srgbClr val="E10B43"/>
              </a:buClr>
              <a:buSzTx/>
              <a:buNone/>
            </a:pPr>
            <a:r>
              <a:rPr lang="zh-CN" altLang="en-US" sz="3093" b="1">
                <a:solidFill>
                  <a:srgbClr val="0000FF"/>
                </a:solidFill>
                <a:latin typeface="隶书" charset="-122"/>
                <a:ea typeface="隶书" charset="-122"/>
              </a:rPr>
              <a:t>信息资源：</a:t>
            </a:r>
            <a:r>
              <a:rPr lang="zh-CN" altLang="en-US" sz="2893" b="1">
                <a:solidFill>
                  <a:srgbClr val="FF3300"/>
                </a:solidFill>
                <a:latin typeface="隶书" charset="-122"/>
                <a:ea typeface="隶书" charset="-122"/>
              </a:rPr>
              <a:t>   </a:t>
            </a:r>
            <a:endParaRPr lang="zh-CN" altLang="en-US" sz="3193" b="1">
              <a:solidFill>
                <a:srgbClr val="FF3300"/>
              </a:solidFill>
              <a:latin typeface="隶书" charset="-122"/>
              <a:ea typeface="隶书" charset="-122"/>
            </a:endParaRPr>
          </a:p>
          <a:p>
            <a:pPr marL="0" lvl="0" indent="0" defTabSz="941832" eaLnBrk="1" hangingPunct="1">
              <a:lnSpc>
                <a:spcPct val="120000"/>
              </a:lnSpc>
              <a:spcBef>
                <a:spcPct val="0"/>
              </a:spcBef>
              <a:buClr>
                <a:srgbClr val="E10B43"/>
              </a:buClr>
              <a:buSzTx/>
              <a:buNone/>
            </a:pPr>
            <a:r>
              <a:rPr lang="zh-CN" altLang="en-US" sz="2993" b="1">
                <a:solidFill>
                  <a:srgbClr val="FF3300"/>
                </a:solidFill>
                <a:latin typeface="隶书" charset="-122"/>
                <a:ea typeface="隶书" charset="-122"/>
              </a:rPr>
              <a:t>    </a:t>
            </a:r>
            <a:r>
              <a:rPr lang="zh-CN" altLang="en-US" sz="2784" b="1">
                <a:solidFill>
                  <a:srgbClr val="000000"/>
                </a:solidFill>
                <a:latin typeface="隶书" charset="-122"/>
                <a:ea typeface="隶书" charset="-122"/>
              </a:rPr>
              <a:t>是信息和资源两个概念整合而衍生出的新概念。是信息世界中对人类有价值的那一部分信息，是附加了人类劳动、可供人类使用的信息。</a:t>
            </a:r>
            <a:endParaRPr lang="zh-CN" altLang="en-US" sz="2884" b="1">
              <a:solidFill>
                <a:srgbClr val="000000"/>
              </a:solidFill>
              <a:latin typeface="隶书" charset="-122"/>
              <a:ea typeface="隶书" charset="-122"/>
            </a:endParaRPr>
          </a:p>
          <a:p>
            <a:pPr marL="0" lvl="0" indent="0" defTabSz="941832" eaLnBrk="1" hangingPunct="1">
              <a:lnSpc>
                <a:spcPct val="120000"/>
              </a:lnSpc>
              <a:spcBef>
                <a:spcPct val="0"/>
              </a:spcBef>
              <a:buClr>
                <a:srgbClr val="E10B43"/>
              </a:buClr>
              <a:buSzTx/>
              <a:buNone/>
            </a:pPr>
            <a:r>
              <a:rPr lang="zh-CN" altLang="en-US" sz="3093" b="1">
                <a:solidFill>
                  <a:srgbClr val="0000FF"/>
                </a:solidFill>
                <a:latin typeface="隶书" charset="-122"/>
                <a:ea typeface="隶书" charset="-122"/>
              </a:rPr>
              <a:t>构成信息资源的要素：</a:t>
            </a:r>
            <a:r>
              <a:rPr lang="zh-CN" altLang="en-US" sz="2484" b="1">
                <a:latin typeface="隶书" charset="-122"/>
                <a:ea typeface="隶书" charset="-122"/>
              </a:rPr>
              <a:t>信息、人、符号、载体。</a:t>
            </a:r>
            <a:endParaRPr lang="zh-CN" altLang="en-US" sz="2884" b="1">
              <a:latin typeface="隶书" charset="-122"/>
              <a:ea typeface="隶书" charset="-122"/>
            </a:endParaRPr>
          </a:p>
          <a:p>
            <a:pPr marL="0" lvl="0" indent="0" defTabSz="941832" eaLnBrk="1" hangingPunct="1">
              <a:lnSpc>
                <a:spcPct val="120000"/>
              </a:lnSpc>
              <a:spcBef>
                <a:spcPct val="0"/>
              </a:spcBef>
              <a:buClr>
                <a:srgbClr val="E10B43"/>
              </a:buClr>
              <a:buSzTx/>
              <a:buNone/>
            </a:pPr>
            <a:r>
              <a:rPr lang="zh-CN" altLang="en-US" sz="2993" b="1">
                <a:solidFill>
                  <a:srgbClr val="0000FF"/>
                </a:solidFill>
                <a:latin typeface="隶书" charset="-122"/>
                <a:ea typeface="隶书" charset="-122"/>
              </a:rPr>
              <a:t>信息资源的特点：</a:t>
            </a:r>
            <a:r>
              <a:rPr lang="zh-CN" altLang="en-US" sz="2584" b="1">
                <a:latin typeface="隶书" charset="-122"/>
                <a:ea typeface="隶书" charset="-122"/>
              </a:rPr>
              <a:t>可再生性、可共享性。</a:t>
            </a:r>
            <a:endParaRPr lang="zh-CN" altLang="en-US" sz="2884" b="1">
              <a:latin typeface="隶书" charset="-122"/>
              <a:ea typeface="隶书" charset="-122"/>
            </a:endParaRPr>
          </a:p>
          <a:p>
            <a:pPr marL="0" lvl="0" indent="0" defTabSz="941832" eaLnBrk="1" hangingPunct="1">
              <a:lnSpc>
                <a:spcPct val="120000"/>
              </a:lnSpc>
              <a:spcBef>
                <a:spcPct val="0"/>
              </a:spcBef>
              <a:buClr>
                <a:srgbClr val="E10B43"/>
              </a:buClr>
              <a:buSzTx/>
              <a:buNone/>
            </a:pPr>
            <a:r>
              <a:rPr lang="zh-CN" altLang="en-US" sz="2793" b="1">
                <a:solidFill>
                  <a:srgbClr val="0000FF"/>
                </a:solidFill>
                <a:latin typeface="隶书" charset="-122"/>
                <a:ea typeface="隶书" charset="-122"/>
              </a:rPr>
              <a:t>信息资源的分类：</a:t>
            </a:r>
            <a:r>
              <a:rPr lang="zh-CN" altLang="en-US" sz="2784" b="1">
                <a:latin typeface="隶书" charset="-122"/>
                <a:ea typeface="隶书" charset="-122"/>
              </a:rPr>
              <a:t>潜在的和现实的；</a:t>
            </a:r>
            <a:endParaRPr lang="zh-CN" altLang="en-US" sz="2884" b="1">
              <a:latin typeface="隶书" charset="-122"/>
              <a:ea typeface="隶书" charset="-122"/>
            </a:endParaRPr>
          </a:p>
          <a:p>
            <a:pPr marL="0" lvl="0" indent="0" defTabSz="941832" eaLnBrk="1" hangingPunct="1">
              <a:lnSpc>
                <a:spcPct val="120000"/>
              </a:lnSpc>
              <a:spcBef>
                <a:spcPct val="0"/>
              </a:spcBef>
              <a:buClr>
                <a:srgbClr val="E10B43"/>
              </a:buClr>
              <a:buSzTx/>
              <a:buNone/>
            </a:pPr>
            <a:r>
              <a:rPr lang="zh-CN" altLang="en-US" sz="2993" b="1">
                <a:solidFill>
                  <a:srgbClr val="0000FF"/>
                </a:solidFill>
                <a:latin typeface="隶书" charset="-122"/>
                <a:ea typeface="隶书" charset="-122"/>
              </a:rPr>
              <a:t>现实的信息资源的分类：</a:t>
            </a:r>
            <a:r>
              <a:rPr lang="zh-CN" altLang="en-US" sz="2372" b="1">
                <a:latin typeface="隶书" charset="-122"/>
                <a:ea typeface="隶书" charset="-122"/>
              </a:rPr>
              <a:t>口语的、体语的、实物的、文献的、数字的</a:t>
            </a:r>
            <a:r>
              <a:rPr lang="zh-CN" altLang="en-US" sz="2684" b="1">
                <a:latin typeface="隶书" charset="-122"/>
                <a:ea typeface="隶书" charset="-122"/>
              </a:rPr>
              <a:t>（</a:t>
            </a:r>
            <a:r>
              <a:rPr lang="zh-CN" altLang="en-US" sz="2272" b="1">
                <a:latin typeface="隶书" charset="-122"/>
                <a:ea typeface="隶书" charset="-122"/>
              </a:rPr>
              <a:t>数据库和网络信息资源）</a:t>
            </a:r>
            <a:r>
              <a:rPr lang="zh-CN" altLang="en-US" sz="2484" b="1">
                <a:latin typeface="隶书" charset="-122"/>
                <a:ea typeface="隶书" charset="-122"/>
              </a:rPr>
              <a:t>。</a:t>
            </a:r>
            <a:endParaRPr lang="zh-CN" altLang="en-US" sz="2884" b="1">
              <a:latin typeface="隶书" charset="-122"/>
              <a:ea typeface="隶书"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75" fill="hold" grpId="0" nodeType="clickEffect">
                                  <p:stCondLst>
                                    <p:cond delay="0"/>
                                  </p:stCondLst>
                                  <p:childTnLst>
                                    <p:set>
                                      <p:cBhvr additive="base">
                                        <p:cTn id="6" dur="1" fill="hold">
                                          <p:stCondLst>
                                            <p:cond delay="74"/>
                                          </p:stCondLst>
                                        </p:cTn>
                                        <p:tgtEl>
                                          <p:spTgt spid="209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75" fill="hold" grpId="0" nodeType="clickEffect">
                                  <p:stCondLst>
                                    <p:cond delay="0"/>
                                  </p:stCondLst>
                                  <p:childTnLst>
                                    <p:set>
                                      <p:cBhvr additive="base">
                                        <p:cTn id="10" dur="1" fill="hold">
                                          <p:stCondLst>
                                            <p:cond delay="74"/>
                                          </p:stCondLst>
                                        </p:cTn>
                                        <p:tgtEl>
                                          <p:spTgt spid="209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75" fill="hold" grpId="0" nodeType="clickEffect">
                                  <p:stCondLst>
                                    <p:cond delay="0"/>
                                  </p:stCondLst>
                                  <p:childTnLst>
                                    <p:set>
                                      <p:cBhvr additive="base">
                                        <p:cTn id="14" dur="1" fill="hold">
                                          <p:stCondLst>
                                            <p:cond delay="74"/>
                                          </p:stCondLst>
                                        </p:cTn>
                                        <p:tgtEl>
                                          <p:spTgt spid="209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75" fill="hold" grpId="0" nodeType="clickEffect">
                                  <p:stCondLst>
                                    <p:cond delay="0"/>
                                  </p:stCondLst>
                                  <p:childTnLst>
                                    <p:set>
                                      <p:cBhvr additive="base">
                                        <p:cTn id="18" dur="1" fill="hold">
                                          <p:stCondLst>
                                            <p:cond delay="74"/>
                                          </p:stCondLst>
                                        </p:cTn>
                                        <p:tgtEl>
                                          <p:spTgt spid="209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75" fill="hold" grpId="0" nodeType="clickEffect">
                                  <p:stCondLst>
                                    <p:cond delay="0"/>
                                  </p:stCondLst>
                                  <p:childTnLst>
                                    <p:set>
                                      <p:cBhvr additive="base">
                                        <p:cTn id="22" dur="1" fill="hold">
                                          <p:stCondLst>
                                            <p:cond delay="74"/>
                                          </p:stCondLst>
                                        </p:cTn>
                                        <p:tgtEl>
                                          <p:spTgt spid="2096">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75" fill="hold" grpId="0" nodeType="clickEffect">
                                  <p:stCondLst>
                                    <p:cond delay="0"/>
                                  </p:stCondLst>
                                  <p:childTnLst>
                                    <p:set>
                                      <p:cBhvr additive="base">
                                        <p:cTn id="26" dur="1" fill="hold">
                                          <p:stCondLst>
                                            <p:cond delay="74"/>
                                          </p:stCondLst>
                                        </p:cTn>
                                        <p:tgtEl>
                                          <p:spTgt spid="209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6"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099" name="Rectangle 1026"/>
          <p:cNvSpPr/>
          <p:nvPr/>
        </p:nvSpPr>
        <p:spPr>
          <a:xfrm>
            <a:off x="1177290" y="235458"/>
            <a:ext cx="4674823" cy="832401"/>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744" b="1">
                <a:solidFill>
                  <a:srgbClr val="FF3300"/>
                </a:solidFill>
                <a:latin typeface="黑体" charset="-122"/>
                <a:ea typeface="黑体" charset="-122"/>
              </a:rPr>
              <a:t>2.1.3 </a:t>
            </a:r>
            <a:r>
              <a:rPr lang="zh-CN" altLang="en-US" sz="4844" b="1">
                <a:solidFill>
                  <a:srgbClr val="FF3300"/>
                </a:solidFill>
                <a:latin typeface="黑体" charset="-122"/>
                <a:ea typeface="黑体" charset="-122"/>
              </a:rPr>
              <a:t>信息技术</a:t>
            </a:r>
            <a:r>
              <a:rPr lang="zh-CN" altLang="en-US" sz="4432">
                <a:solidFill>
                  <a:srgbClr val="000000"/>
                </a:solidFill>
                <a:latin typeface="楷体_GB2312" charset="-122"/>
                <a:ea typeface="楷体_GB2312" charset="-122"/>
              </a:rPr>
              <a:t> </a:t>
            </a:r>
            <a:endParaRPr lang="zh-CN" altLang="en-US" sz="4532">
              <a:solidFill>
                <a:srgbClr val="000000"/>
              </a:solidFill>
              <a:latin typeface="楷体_GB2312" charset="-122"/>
              <a:ea typeface="楷体_GB2312" charset="-122"/>
            </a:endParaRPr>
          </a:p>
        </p:txBody>
      </p:sp>
      <p:sp>
        <p:nvSpPr>
          <p:cNvPr id="2100" name="Rectangle 1027"/>
          <p:cNvSpPr/>
          <p:nvPr/>
        </p:nvSpPr>
        <p:spPr>
          <a:xfrm>
            <a:off x="1098804" y="2040636"/>
            <a:ext cx="9346374" cy="3514981"/>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20000"/>
              </a:lnSpc>
              <a:spcBef>
                <a:spcPct val="0"/>
              </a:spcBef>
              <a:buClr>
                <a:srgbClr val="E10B43"/>
              </a:buClr>
              <a:buSzTx/>
              <a:buNone/>
            </a:pPr>
            <a:r>
              <a:rPr lang="zh-CN" altLang="en-US" sz="3308" b="1">
                <a:solidFill>
                  <a:srgbClr val="FF3300"/>
                </a:solidFill>
                <a:latin typeface="隶书" charset="-122"/>
                <a:ea typeface="隶书" charset="-122"/>
              </a:rPr>
              <a:t>信息技术</a:t>
            </a:r>
            <a:r>
              <a:rPr lang="en-US" altLang="zh-CN" sz="3408" b="1">
                <a:solidFill>
                  <a:srgbClr val="FF3300"/>
                </a:solidFill>
                <a:latin typeface="隶书" charset="-122"/>
                <a:ea typeface="隶书" charset="-122"/>
              </a:rPr>
              <a:t>(Information Technology</a:t>
            </a:r>
            <a:r>
              <a:rPr lang="zh-CN" altLang="en-US" sz="3508" b="1">
                <a:solidFill>
                  <a:srgbClr val="FF3300"/>
                </a:solidFill>
                <a:latin typeface="隶书" charset="-122"/>
                <a:ea typeface="隶书" charset="-122"/>
              </a:rPr>
              <a:t>，</a:t>
            </a:r>
            <a:r>
              <a:rPr lang="en-US" altLang="zh-CN" sz="3308" b="1">
                <a:solidFill>
                  <a:srgbClr val="FF3300"/>
                </a:solidFill>
                <a:latin typeface="隶书" charset="-122"/>
                <a:ea typeface="隶书" charset="-122"/>
              </a:rPr>
              <a:t>IT)</a:t>
            </a:r>
            <a:r>
              <a:rPr lang="zh-CN" altLang="en-US" sz="3093" b="1">
                <a:solidFill>
                  <a:srgbClr val="000000"/>
                </a:solidFill>
                <a:latin typeface="隶书" charset="-122"/>
                <a:ea typeface="隶书" charset="-122"/>
              </a:rPr>
              <a:t>是指与信息的产生、获取、处理、传输、控制和利用等有关的技术。这些技术包括计算机技术、通信技术、微电子技术、传感技术、网络技术、新型元器件技术、光电子技术、人工智能技术、多媒体技术等，其中</a:t>
            </a:r>
            <a:r>
              <a:rPr lang="zh-CN" altLang="en-US" sz="2793" b="1">
                <a:solidFill>
                  <a:schemeClr val="hlink"/>
                </a:solidFill>
                <a:latin typeface="隶书" charset="-122"/>
                <a:ea typeface="隶书" charset="-122"/>
              </a:rPr>
              <a:t>计算机技术、通信技术、微电子技术</a:t>
            </a:r>
            <a:r>
              <a:rPr lang="zh-CN" altLang="en-US" sz="2893" b="1">
                <a:solidFill>
                  <a:srgbClr val="000000"/>
                </a:solidFill>
                <a:latin typeface="隶书" charset="-122"/>
                <a:ea typeface="隶书" charset="-122"/>
              </a:rPr>
              <a:t>是它的核心技术。</a:t>
            </a:r>
            <a:r>
              <a:rPr lang="zh-CN" altLang="en-US" sz="3093" b="1">
                <a:latin typeface="隶书" charset="-122"/>
                <a:ea typeface="隶书" charset="-122"/>
              </a:rPr>
              <a:t> </a:t>
            </a:r>
            <a:endParaRPr lang="zh-CN" altLang="en-US" sz="3193" b="1">
              <a:latin typeface="隶书" charset="-122"/>
              <a:ea typeface="隶书" charset="-122"/>
            </a:endParaRPr>
          </a:p>
        </p:txBody>
      </p:sp>
    </p:spTree>
  </p:cSld>
  <p:clrMapOvr>
    <a:masterClrMapping/>
  </p:clrMapOvr>
  <p:transition>
    <p:newsflash/>
    <p:sndAc>
      <p:stSnd>
        <p:snd r:embed="rId3" name="projctor.wav"/>
      </p:stSnd>
    </p:sndAc>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42" dur="500" fill="hold" grpId="0" nodeType="afterEffect">
                                  <p:stCondLst>
                                    <p:cond delay="0"/>
                                  </p:stCondLst>
                                  <p:childTnLst>
                                    <p:set>
                                      <p:cBhvr additive="base">
                                        <p:cTn id="6" dur="1" fill="hold">
                                          <p:stCondLst>
                                            <p:cond delay="0"/>
                                          </p:stCondLst>
                                        </p:cTn>
                                        <p:tgtEl>
                                          <p:spTgt spid="2099"/>
                                        </p:tgtEl>
                                        <p:attrNameLst>
                                          <p:attrName>style.visibility</p:attrName>
                                        </p:attrNameLst>
                                      </p:cBhvr>
                                      <p:to>
                                        <p:strVal val="visible"/>
                                      </p:to>
                                    </p:set>
                                    <p:animEffect transition="in" filter="barn(outHorizontal)">
                                      <p:cBhvr additive="base">
                                        <p:cTn id="7" dur="500"/>
                                        <p:tgtEl>
                                          <p:spTgt spid="2099"/>
                                        </p:tgtEl>
                                      </p:cBhvr>
                                    </p:animEffect>
                                  </p:childTnLst>
                                </p:cTn>
                              </p:par>
                            </p:childTnLst>
                          </p:cTn>
                        </p:par>
                        <p:par>
                          <p:cTn id="8" fill="hold" nodeType="afterGroup">
                            <p:stCondLst>
                              <p:cond delay="500"/>
                            </p:stCondLst>
                            <p:childTnLst>
                              <p:par>
                                <p:cTn id="9" presetID="3" presetClass="entr" presetSubtype="10" dur="500" fill="hold" grpId="1" nodeType="afterEffect">
                                  <p:stCondLst>
                                    <p:cond delay="500"/>
                                  </p:stCondLst>
                                  <p:childTnLst>
                                    <p:set>
                                      <p:cBhvr additive="base">
                                        <p:cTn id="10" dur="1" fill="hold">
                                          <p:stCondLst>
                                            <p:cond delay="0"/>
                                          </p:stCondLst>
                                        </p:cTn>
                                        <p:tgtEl>
                                          <p:spTgt spid="2100"/>
                                        </p:tgtEl>
                                        <p:attrNameLst>
                                          <p:attrName>style.visibility</p:attrName>
                                        </p:attrNameLst>
                                      </p:cBhvr>
                                      <p:to>
                                        <p:strVal val="visible"/>
                                      </p:to>
                                    </p:set>
                                    <p:animEffect transition="in" filter="blinds(horizontal)">
                                      <p:cBhvr additive="base">
                                        <p:cTn id="11" dur="500"/>
                                        <p:tgtEl>
                                          <p:spTgt spid="2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 grpId="0"/>
      <p:bldP spid="2100"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4"/>
          <a:stretch>
            <a:fillRect/>
          </a:stretch>
        </a:blipFill>
      </p:bgPr>
    </p:bg>
    <p:spTree>
      <p:nvGrpSpPr>
        <p:cNvPr id="1" name=""/>
        <p:cNvGrpSpPr/>
        <p:nvPr/>
      </p:nvGrpSpPr>
      <p:grpSpPr>
        <a:xfrm>
          <a:off x="0" y="0"/>
          <a:ext cx="0" cy="0"/>
        </a:xfrm>
      </p:grpSpPr>
      <p:sp>
        <p:nvSpPr>
          <p:cNvPr id="2103" name="Rectangle 2"/>
          <p:cNvSpPr/>
          <p:nvPr/>
        </p:nvSpPr>
        <p:spPr>
          <a:xfrm>
            <a:off x="1412748" y="392430"/>
            <a:ext cx="5786708" cy="786681"/>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544" b="1">
                <a:solidFill>
                  <a:srgbClr val="FF3300"/>
                </a:solidFill>
                <a:latin typeface="黑体" charset="-122"/>
                <a:ea typeface="黑体" charset="-122"/>
              </a:rPr>
              <a:t>2.1.4 </a:t>
            </a:r>
            <a:r>
              <a:rPr lang="zh-CN" altLang="en-US" sz="4544" b="1">
                <a:solidFill>
                  <a:srgbClr val="FF3300"/>
                </a:solidFill>
                <a:latin typeface="黑体" charset="-122"/>
                <a:ea typeface="黑体" charset="-122"/>
              </a:rPr>
              <a:t>信息化社会</a:t>
            </a:r>
            <a:r>
              <a:rPr lang="zh-CN" altLang="en-US" sz="4020">
                <a:solidFill>
                  <a:schemeClr val="bg2"/>
                </a:solidFill>
                <a:latin typeface="宋体" charset="-122"/>
              </a:rPr>
              <a:t> </a:t>
            </a:r>
            <a:endParaRPr lang="zh-CN" altLang="en-US" sz="4120">
              <a:solidFill>
                <a:schemeClr val="bg2"/>
              </a:solidFill>
              <a:latin typeface="宋体" charset="-122"/>
            </a:endParaRPr>
          </a:p>
        </p:txBody>
      </p:sp>
      <p:sp>
        <p:nvSpPr>
          <p:cNvPr id="2104" name="Rectangle 3"/>
          <p:cNvSpPr/>
          <p:nvPr/>
        </p:nvSpPr>
        <p:spPr>
          <a:xfrm>
            <a:off x="820833" y="1970327"/>
            <a:ext cx="9567117" cy="4253818"/>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50000"/>
              </a:lnSpc>
              <a:spcBef>
                <a:spcPct val="0"/>
              </a:spcBef>
              <a:buClrTx/>
              <a:buSzTx/>
              <a:buFontTx/>
              <a:buNone/>
            </a:pPr>
            <a:r>
              <a:rPr lang="en-US" altLang="zh-CN" sz="2484" b="1">
                <a:solidFill>
                  <a:srgbClr val="0000FF"/>
                </a:solidFill>
                <a:latin typeface="隶书" charset="-122"/>
                <a:ea typeface="隶书" charset="-122"/>
              </a:rPr>
              <a:t> </a:t>
            </a:r>
            <a:r>
              <a:rPr lang="en-US" altLang="zh-CN" sz="2484"/>
              <a:t>1992</a:t>
            </a:r>
            <a:r>
              <a:rPr lang="zh-CN" altLang="en-US" sz="2584"/>
              <a:t>年，当时的参议员、前任美国副总统阿尔</a:t>
            </a:r>
            <a:r>
              <a:rPr lang="en-US" altLang="zh-CN" sz="2684">
                <a:latin typeface="Times New Roman" charset="0"/>
              </a:rPr>
              <a:t>·</a:t>
            </a:r>
            <a:r>
              <a:rPr lang="zh-CN" altLang="en-US" sz="2584"/>
              <a:t>戈尔提出美国信息高速公路法案 </a:t>
            </a:r>
            <a:endParaRPr lang="zh-CN" altLang="en-US" sz="2884"/>
          </a:p>
          <a:p>
            <a:pPr marL="0" lvl="0" indent="0" defTabSz="941832" eaLnBrk="1" hangingPunct="1">
              <a:spcBef>
                <a:spcPct val="0"/>
              </a:spcBef>
              <a:buClrTx/>
              <a:buSzTx/>
              <a:buFontTx/>
              <a:buNone/>
            </a:pPr>
            <a:endParaRPr lang="zh-CN" altLang="en-US" sz="2884"/>
          </a:p>
          <a:p>
            <a:pPr marL="0" lvl="0" indent="0" defTabSz="941832" eaLnBrk="1" hangingPunct="1">
              <a:lnSpc>
                <a:spcPct val="150000"/>
              </a:lnSpc>
              <a:spcBef>
                <a:spcPct val="0"/>
              </a:spcBef>
              <a:buClrTx/>
              <a:buSzTx/>
              <a:buFontTx/>
              <a:buNone/>
            </a:pPr>
            <a:r>
              <a:rPr lang="en-US" altLang="zh-CN" sz="2584"/>
              <a:t>1993</a:t>
            </a:r>
            <a:r>
              <a:rPr lang="zh-CN" altLang="en-US" sz="2584"/>
              <a:t>年</a:t>
            </a:r>
            <a:r>
              <a:rPr lang="en-US" altLang="zh-CN" sz="2484"/>
              <a:t>9</a:t>
            </a:r>
            <a:r>
              <a:rPr lang="zh-CN" altLang="en-US" sz="2684"/>
              <a:t>月，美国政府宣布实施一项新的高科技计划</a:t>
            </a:r>
            <a:r>
              <a:rPr lang="en-US" altLang="zh-CN" sz="2784"/>
              <a:t>――</a:t>
            </a:r>
            <a:r>
              <a:rPr lang="en-US" altLang="zh-CN" sz="2784">
                <a:latin typeface="Times New Roman" charset="0"/>
              </a:rPr>
              <a:t>“</a:t>
            </a:r>
            <a:r>
              <a:rPr lang="zh-CN" altLang="en-US" sz="2784">
                <a:hlinkClick r:id="rId2"/>
              </a:rPr>
              <a:t>国家信息基础设施</a:t>
            </a:r>
            <a:r>
              <a:rPr lang="zh-CN" altLang="en-US" sz="2484">
                <a:latin typeface="Times New Roman" charset="0"/>
              </a:rPr>
              <a:t>”</a:t>
            </a:r>
            <a:r>
              <a:rPr lang="zh-CN" altLang="en-US" sz="2784"/>
              <a:t>（</a:t>
            </a:r>
            <a:r>
              <a:rPr lang="en-US" altLang="zh-CN" sz="2684"/>
              <a:t>National Information Infrastructure</a:t>
            </a:r>
            <a:r>
              <a:rPr lang="zh-CN" altLang="en-US" sz="2484"/>
              <a:t>，简称</a:t>
            </a:r>
            <a:r>
              <a:rPr lang="en-US" altLang="zh-CN" sz="2684">
                <a:hlinkClick r:id="rId3"/>
              </a:rPr>
              <a:t>NII</a:t>
            </a:r>
            <a:r>
              <a:rPr lang="zh-CN" altLang="en-US" sz="2684"/>
              <a:t>），旨在以因特网为雏形，兴建信息时代的高速公路</a:t>
            </a:r>
            <a:r>
              <a:rPr lang="en-US" altLang="zh-CN" sz="2784"/>
              <a:t>――</a:t>
            </a:r>
            <a:r>
              <a:rPr lang="en-US" altLang="zh-CN" sz="2584">
                <a:latin typeface="Times New Roman" charset="0"/>
              </a:rPr>
              <a:t>“</a:t>
            </a:r>
            <a:r>
              <a:rPr lang="zh-CN" altLang="en-US" sz="2784"/>
              <a:t>信息高速公路</a:t>
            </a:r>
            <a:r>
              <a:rPr lang="zh-CN" altLang="en-US" sz="2684">
                <a:latin typeface="Times New Roman" charset="0"/>
              </a:rPr>
              <a:t>”</a:t>
            </a:r>
            <a:r>
              <a:rPr lang="zh-CN" altLang="en-US" sz="2484"/>
              <a:t>，使所有的美国人方便地共享海量的信息资源。</a:t>
            </a:r>
            <a:endParaRPr lang="zh-CN" altLang="en-US" sz="2884"/>
          </a:p>
        </p:txBody>
      </p:sp>
    </p:spTree>
  </p:cSld>
  <p:clrMapOvr>
    <a:masterClrMapping/>
  </p:clrMapOvr>
  <mc:AlternateContent>
    <mc:Choice xmlns:p14="http://schemas.microsoft.com/office/powerpoint/2010/main" Requires="p14">
      <p:transition p14:dur="1200">
        <p:dissolve/>
      </p:transition>
    </mc:Choice>
    <mc:Fallback>
      <p:transition>
        <p:dissolv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42" dur="500" fill="hold" grpId="0" nodeType="afterEffect">
                                  <p:stCondLst>
                                    <p:cond delay="0"/>
                                  </p:stCondLst>
                                  <p:childTnLst>
                                    <p:set>
                                      <p:cBhvr additive="base">
                                        <p:cTn id="6" dur="1" fill="hold">
                                          <p:stCondLst>
                                            <p:cond delay="0"/>
                                          </p:stCondLst>
                                        </p:cTn>
                                        <p:tgtEl>
                                          <p:spTgt spid="2103"/>
                                        </p:tgtEl>
                                        <p:attrNameLst>
                                          <p:attrName>style.visibility</p:attrName>
                                        </p:attrNameLst>
                                      </p:cBhvr>
                                      <p:to>
                                        <p:strVal val="visible"/>
                                      </p:to>
                                    </p:set>
                                    <p:animEffect transition="in" filter="barn(outHorizontal)">
                                      <p:cBhvr additive="base">
                                        <p:cTn id="7" dur="500"/>
                                        <p:tgtEl>
                                          <p:spTgt spid="2103"/>
                                        </p:tgtEl>
                                      </p:cBhvr>
                                    </p:animEffect>
                                  </p:childTnLst>
                                </p:cTn>
                              </p:par>
                            </p:childTnLst>
                          </p:cTn>
                        </p:par>
                        <p:par>
                          <p:cTn id="8" fill="hold" nodeType="afterGroup">
                            <p:stCondLst>
                              <p:cond delay="500"/>
                            </p:stCondLst>
                            <p:childTnLst>
                              <p:par>
                                <p:cTn id="9" presetID="2" presetClass="entr" presetSubtype="4" dur="500" fill="hold" grpId="1" nodeType="afterEffect">
                                  <p:stCondLst>
                                    <p:cond delay="500"/>
                                  </p:stCondLst>
                                  <p:childTnLst>
                                    <p:set>
                                      <p:cBhvr additive="base">
                                        <p:cTn id="10" dur="1" fill="hold">
                                          <p:stCondLst>
                                            <p:cond delay="0"/>
                                          </p:stCondLst>
                                        </p:cTn>
                                        <p:tgtEl>
                                          <p:spTgt spid="2104"/>
                                        </p:tgtEl>
                                        <p:attrNameLst>
                                          <p:attrName>style.visibility</p:attrName>
                                        </p:attrNameLst>
                                      </p:cBhvr>
                                      <p:to>
                                        <p:strVal val="visible"/>
                                      </p:to>
                                    </p:set>
                                    <p:anim calcmode="lin" valueType="num">
                                      <p:cBhvr additive="base">
                                        <p:cTn id="11" dur="500" fill="hold"/>
                                        <p:tgtEl>
                                          <p:spTgt spid="2104"/>
                                        </p:tgtEl>
                                        <p:attrNameLst>
                                          <p:attrName>ppt_x</p:attrName>
                                        </p:attrNameLst>
                                      </p:cBhvr>
                                      <p:tavLst>
                                        <p:tav tm="0">
                                          <p:val>
                                            <p:strVal val="#ppt_x"/>
                                          </p:val>
                                        </p:tav>
                                        <p:tav tm="100000">
                                          <p:val>
                                            <p:strVal val="#ppt_x"/>
                                          </p:val>
                                        </p:tav>
                                      </p:tavLst>
                                    </p:anim>
                                    <p:anim calcmode="lin" valueType="num">
                                      <p:cBhvr additive="base">
                                        <p:cTn id="12" dur="500" fill="hold"/>
                                        <p:tgtEl>
                                          <p:spTgt spid="210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3" grpId="0"/>
      <p:bldP spid="2104" grpId="1"/>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sp>
        <p:nvSpPr>
          <p:cNvPr id="2107" name="Rectangle 2"/>
          <p:cNvSpPr/>
          <p:nvPr>
            <p:ph type="title" idx="4294967295"/>
          </p:nvPr>
        </p:nvSpPr>
        <p:spPr>
          <a:xfrm>
            <a:off x="1255776" y="470916"/>
            <a:ext cx="9364362" cy="1201817"/>
          </a:xfrm>
          <a:prstGeom prst="rect">
            <a:avLst/>
          </a:prstGeom>
          <a:noFill/>
          <a:ln cap="flat">
            <a:noFill/>
            <a:prstDash val="solid"/>
            <a:miter lim="800000"/>
            <a:headEnd type="none" w="med" len="med"/>
            <a:tailEnd type="none" w="med" len="med"/>
          </a:ln>
        </p:spPr>
        <p:txBody>
          <a:bodyPr vert="horz" wrap="square" lIns="106662" tIns="53331" rIns="106662" bIns="53331" anchor="b" anchorCtr="0">
            <a:noAutofit/>
          </a:bodyPr>
          <a:lstStyle>
            <a:lvl1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1pPr>
            <a:lvl2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2pPr>
            <a:lvl3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3pPr>
            <a:lvl4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4pPr>
            <a:lvl5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5pPr>
          </a:lstStyle>
          <a:p>
            <a:pPr lvl="0" eaLnBrk="1" hangingPunct="1"/>
            <a:br>
              <a:rPr lang="en-US" altLang="zh-CN" sz="3308" b="1"/>
            </a:br>
            <a:r>
              <a:rPr lang="zh-CN" altLang="en-US" sz="3508" b="1"/>
              <a:t>信息高速公路的基本要素</a:t>
            </a:r>
            <a:br>
              <a:rPr lang="zh-CN" altLang="en-US" sz="3508" b="1"/>
            </a:br>
            <a:endParaRPr lang="zh-CN" altLang="en-US" sz="3708" b="1"/>
          </a:p>
        </p:txBody>
      </p:sp>
      <p:sp>
        <p:nvSpPr>
          <p:cNvPr id="2108" name="Rectangle 3"/>
          <p:cNvSpPr/>
          <p:nvPr>
            <p:ph idx="1"/>
          </p:nvPr>
        </p:nvSpPr>
        <p:spPr>
          <a:xfrm>
            <a:off x="673671" y="1450357"/>
            <a:ext cx="9889236" cy="6357366"/>
          </a:xfrm>
          <a:prstGeom prst="rect">
            <a:avLst/>
          </a:prstGeom>
          <a:noFill/>
          <a:ln cap="flat">
            <a:noFill/>
            <a:prstDash val="solid"/>
            <a:miter lim="800000"/>
            <a:headEnd type="none" w="med" len="med"/>
            <a:tailEnd type="none" w="med" len="med"/>
          </a:ln>
        </p:spPr>
        <p:txBody>
          <a:bodyPr vert="horz" wrap="square" lIns="109862" tIns="54931" rIns="109862" bIns="54931" anchor="t" anchorCtr="0">
            <a:noAutofit/>
          </a:bodyPr>
          <a:lstStyle>
            <a:lvl1pPr marL="412051" indent="-412051" algn="l" defTabSz="1098804" rtl="0" eaLnBrk="0" fontAlgn="base" hangingPunct="0">
              <a:lnSpc>
                <a:spcPct val="100000"/>
              </a:lnSpc>
              <a:spcBef>
                <a:spcPct val="20000"/>
              </a:spcBef>
              <a:spcAft>
                <a:spcPct val="0"/>
              </a:spcAft>
              <a:buClr>
                <a:schemeClr val="folHlink"/>
              </a:buClr>
              <a:buSzPct val="60000"/>
              <a:buFont typeface="Wingdings" charset="2"/>
              <a:buChar char="n"/>
              <a:defRPr kumimoji="1" lang="zh-CN" altLang="en-US" sz="3811" b="0" i="0" u="none">
                <a:solidFill>
                  <a:schemeClr val="tx1"/>
                </a:solidFill>
                <a:latin typeface="Tahoma" charset="0"/>
                <a:ea typeface="宋体" charset="-122"/>
              </a:defRPr>
            </a:lvl1pPr>
            <a:lvl2pPr marL="892778" indent="-343376" algn="l" defTabSz="1098804" rtl="0" eaLnBrk="0" fontAlgn="base" hangingPunct="0">
              <a:lnSpc>
                <a:spcPct val="100000"/>
              </a:lnSpc>
              <a:spcBef>
                <a:spcPct val="20000"/>
              </a:spcBef>
              <a:spcAft>
                <a:spcPct val="0"/>
              </a:spcAft>
              <a:buClr>
                <a:schemeClr val="hlink"/>
              </a:buClr>
              <a:buSzPct val="55000"/>
              <a:buFont typeface="Wingdings" charset="2"/>
              <a:buChar char="n"/>
              <a:defRPr kumimoji="1" lang="zh-CN" altLang="en-US" sz="3399" b="0" i="0" u="none">
                <a:solidFill>
                  <a:schemeClr val="tx1"/>
                </a:solidFill>
                <a:latin typeface="Tahoma" charset="0"/>
                <a:ea typeface="宋体" charset="-122"/>
              </a:defRPr>
            </a:lvl2pPr>
            <a:lvl3pPr marL="1373505" indent="-274701" algn="l" defTabSz="1098804" rtl="0" eaLnBrk="0" fontAlgn="base" hangingPunct="0">
              <a:lnSpc>
                <a:spcPct val="100000"/>
              </a:lnSpc>
              <a:spcBef>
                <a:spcPct val="20000"/>
              </a:spcBef>
              <a:spcAft>
                <a:spcPct val="0"/>
              </a:spcAft>
              <a:buClr>
                <a:schemeClr val="folHlink"/>
              </a:buClr>
              <a:buSzPct val="50000"/>
              <a:buFont typeface="Wingdings" charset="2"/>
              <a:buChar char="n"/>
              <a:defRPr kumimoji="1" lang="zh-CN" altLang="en-US" sz="2884" b="0" i="0" u="none">
                <a:solidFill>
                  <a:schemeClr val="tx1"/>
                </a:solidFill>
                <a:latin typeface="Tahoma" charset="0"/>
                <a:ea typeface="宋体" charset="-122"/>
              </a:defRPr>
            </a:lvl3pPr>
            <a:lvl4pPr marL="1922907" indent="-274701" algn="l" defTabSz="1098804" rtl="0" eaLnBrk="0" fontAlgn="base" hangingPunct="0">
              <a:lnSpc>
                <a:spcPct val="100000"/>
              </a:lnSpc>
              <a:spcBef>
                <a:spcPct val="20000"/>
              </a:spcBef>
              <a:spcAft>
                <a:spcPct val="0"/>
              </a:spcAft>
              <a:buClr>
                <a:schemeClr val="accent2"/>
              </a:buClr>
              <a:buSzPct val="55000"/>
              <a:buFont typeface="Wingdings" charset="2"/>
              <a:buChar char="n"/>
              <a:defRPr kumimoji="1" lang="zh-CN" altLang="en-US" sz="2369" b="0" i="0" u="none">
                <a:solidFill>
                  <a:schemeClr val="tx1"/>
                </a:solidFill>
                <a:latin typeface="Tahoma" charset="0"/>
                <a:ea typeface="宋体" charset="-122"/>
              </a:defRPr>
            </a:lvl4pPr>
            <a:lvl5pPr marL="2472309" indent="-274701" algn="l" defTabSz="1098804" rtl="0" eaLnBrk="0" fontAlgn="base" hangingPunct="0">
              <a:lnSpc>
                <a:spcPct val="100000"/>
              </a:lnSpc>
              <a:spcBef>
                <a:spcPct val="20000"/>
              </a:spcBef>
              <a:spcAft>
                <a:spcPct val="0"/>
              </a:spcAft>
              <a:buClr>
                <a:schemeClr val="accent1"/>
              </a:buClr>
              <a:buSzPct val="50000"/>
              <a:buFont typeface="Wingdings" charset="2"/>
              <a:buChar char="n"/>
              <a:defRPr kumimoji="1" lang="zh-CN" altLang="en-US" sz="2369" b="0" i="0" u="none">
                <a:solidFill>
                  <a:schemeClr val="tx1"/>
                </a:solidFill>
                <a:latin typeface="Tahoma" charset="0"/>
                <a:ea typeface="宋体" charset="-122"/>
              </a:defRPr>
            </a:lvl5pPr>
          </a:lstStyle>
          <a:p>
            <a:pPr lvl="0" eaLnBrk="1" hangingPunct="1">
              <a:lnSpc>
                <a:spcPct val="90000"/>
              </a:lnSpc>
              <a:buNone/>
            </a:pPr>
            <a:r>
              <a:rPr lang="en-US" altLang="zh-CN" sz="2372" b="1">
                <a:latin typeface="Times New Roman" charset="0"/>
              </a:rPr>
              <a:t>  </a:t>
            </a:r>
            <a:endParaRPr lang="en-US" altLang="zh-CN" sz="2472" b="1"/>
          </a:p>
          <a:p>
            <a:pPr lvl="0" eaLnBrk="1" hangingPunct="1">
              <a:lnSpc>
                <a:spcPct val="110000"/>
              </a:lnSpc>
              <a:buNone/>
            </a:pPr>
            <a:r>
              <a:rPr lang="en-US" altLang="zh-CN" sz="2272"/>
              <a:t>(1)</a:t>
            </a:r>
            <a:r>
              <a:rPr lang="zh-CN" altLang="en-US" sz="2272"/>
              <a:t>信息高速通道。能覆盖全国的以光纤通信网络为主的，辅以微波和</a:t>
            </a:r>
            <a:r>
              <a:rPr lang="zh-CN" altLang="en-US" sz="2272">
                <a:hlinkClick r:id="rId2"/>
              </a:rPr>
              <a:t>卫星通信</a:t>
            </a:r>
            <a:r>
              <a:rPr lang="zh-CN" altLang="en-US" sz="2072"/>
              <a:t>的数字化大容量，高速率的通信网。</a:t>
            </a:r>
            <a:endParaRPr lang="zh-CN" altLang="en-US" sz="2472"/>
          </a:p>
          <a:p>
            <a:pPr lvl="0" eaLnBrk="1" hangingPunct="1">
              <a:lnSpc>
                <a:spcPct val="90000"/>
              </a:lnSpc>
              <a:buNone/>
            </a:pPr>
            <a:r>
              <a:rPr lang="zh-CN" altLang="en-US" sz="2372"/>
              <a:t> </a:t>
            </a:r>
            <a:endParaRPr lang="zh-CN" altLang="en-US" sz="2472"/>
          </a:p>
          <a:p>
            <a:pPr lvl="0" eaLnBrk="1" hangingPunct="1">
              <a:lnSpc>
                <a:spcPct val="110000"/>
              </a:lnSpc>
              <a:buNone/>
            </a:pPr>
            <a:r>
              <a:rPr lang="en-US" altLang="zh-CN" sz="2172"/>
              <a:t>(2)</a:t>
            </a:r>
            <a:r>
              <a:rPr lang="zh-CN" altLang="en-US" sz="2172"/>
              <a:t>信息资源。把众多的公用的、未用数据、图像库连接起来，通过通信网络为用户提供各类资料，影视，书籍，报刊等信息服务。 </a:t>
            </a:r>
            <a:endParaRPr lang="zh-CN" altLang="en-US" sz="2472"/>
          </a:p>
          <a:p>
            <a:pPr lvl="0" eaLnBrk="1" hangingPunct="1">
              <a:lnSpc>
                <a:spcPct val="90000"/>
              </a:lnSpc>
              <a:buNone/>
            </a:pPr>
            <a:endParaRPr lang="zh-CN" altLang="en-US" sz="2472"/>
          </a:p>
          <a:p>
            <a:pPr lvl="0" eaLnBrk="1" hangingPunct="1">
              <a:lnSpc>
                <a:spcPct val="110000"/>
              </a:lnSpc>
              <a:buNone/>
            </a:pPr>
            <a:r>
              <a:rPr lang="en-US" altLang="zh-CN" sz="2272"/>
              <a:t>(3)</a:t>
            </a:r>
            <a:r>
              <a:rPr lang="zh-CN" altLang="en-US" sz="2172"/>
              <a:t>信息处理与控制。主要是指通信网路上的高性能计算机和服务器，高性能个人计算机和工作站对信息在输入</a:t>
            </a:r>
            <a:r>
              <a:rPr lang="en-US" altLang="zh-CN" sz="2172"/>
              <a:t>/</a:t>
            </a:r>
            <a:r>
              <a:rPr lang="zh-CN" altLang="en-US" sz="2072"/>
              <a:t>输出，传输，存储，交换过程中的处理和控制。 </a:t>
            </a:r>
            <a:endParaRPr lang="zh-CN" altLang="en-US" sz="2472"/>
          </a:p>
          <a:p>
            <a:pPr lvl="0" eaLnBrk="1" hangingPunct="1">
              <a:lnSpc>
                <a:spcPct val="90000"/>
              </a:lnSpc>
              <a:buNone/>
            </a:pPr>
            <a:endParaRPr lang="zh-CN" altLang="en-US" sz="2472"/>
          </a:p>
          <a:p>
            <a:pPr lvl="0" eaLnBrk="1" hangingPunct="1">
              <a:lnSpc>
                <a:spcPct val="110000"/>
              </a:lnSpc>
              <a:buNone/>
            </a:pPr>
            <a:r>
              <a:rPr lang="en-US" altLang="zh-CN" sz="2372"/>
              <a:t>(4)</a:t>
            </a:r>
            <a:r>
              <a:rPr lang="zh-CN" altLang="en-US" sz="2172"/>
              <a:t>信息服务对象。使用多媒体经济，智能经济和各种应用系统的用户进行相互通信，可以通过通信终端享受丰富的信息资源，满足各自的需求。 </a:t>
            </a:r>
            <a:endParaRPr lang="zh-CN" altLang="en-US" sz="2472"/>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11" name="Rectangle 2"/>
          <p:cNvSpPr/>
          <p:nvPr/>
        </p:nvSpPr>
        <p:spPr>
          <a:xfrm>
            <a:off x="1412748" y="392430"/>
            <a:ext cx="4450810" cy="817160"/>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744" b="1">
                <a:solidFill>
                  <a:srgbClr val="FF3300"/>
                </a:solidFill>
                <a:latin typeface="黑体" charset="-122"/>
                <a:ea typeface="黑体" charset="-122"/>
              </a:rPr>
              <a:t>信息化社会</a:t>
            </a:r>
            <a:r>
              <a:rPr lang="zh-CN" altLang="en-US" sz="3720">
                <a:solidFill>
                  <a:schemeClr val="bg2"/>
                </a:solidFill>
                <a:latin typeface="宋体" charset="-122"/>
              </a:rPr>
              <a:t> </a:t>
            </a:r>
            <a:endParaRPr lang="zh-CN" altLang="en-US" sz="4120">
              <a:solidFill>
                <a:schemeClr val="bg2"/>
              </a:solidFill>
              <a:latin typeface="宋体" charset="-122"/>
            </a:endParaRPr>
          </a:p>
        </p:txBody>
      </p:sp>
      <p:sp>
        <p:nvSpPr>
          <p:cNvPr id="2112" name="Rectangle 3"/>
          <p:cNvSpPr/>
          <p:nvPr/>
        </p:nvSpPr>
        <p:spPr>
          <a:xfrm>
            <a:off x="1192006" y="1672734"/>
            <a:ext cx="8819864" cy="3377865"/>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20000"/>
              </a:lnSpc>
              <a:spcBef>
                <a:spcPct val="0"/>
              </a:spcBef>
              <a:buClr>
                <a:srgbClr val="E10B43"/>
              </a:buClr>
              <a:buSzTx/>
              <a:buNone/>
            </a:pPr>
            <a:r>
              <a:rPr lang="en-US" altLang="zh-CN" sz="2893" b="1">
                <a:solidFill>
                  <a:srgbClr val="0000FF"/>
                </a:solidFill>
                <a:latin typeface="隶书" charset="-122"/>
                <a:ea typeface="隶书" charset="-122"/>
              </a:rPr>
              <a:t>   </a:t>
            </a:r>
            <a:r>
              <a:rPr lang="zh-CN" altLang="en-US" sz="3408" b="1">
                <a:solidFill>
                  <a:srgbClr val="0000FF"/>
                </a:solidFill>
                <a:latin typeface="隶书" charset="-122"/>
                <a:ea typeface="隶书" charset="-122"/>
              </a:rPr>
              <a:t>信息化</a:t>
            </a:r>
            <a:r>
              <a:rPr lang="zh-CN" altLang="en-US" sz="3608" b="1">
                <a:latin typeface="隶书" charset="-122"/>
                <a:ea typeface="隶书" charset="-122"/>
              </a:rPr>
              <a:t>是指信息技术和信息产业在国民经济和社会各个领域的发展中的作用日益增强、并发挥着主导的作用，使经济运行效率、劳动生产率、企业核心竞争力和人民生活质量达到全面提高的过程</a:t>
            </a:r>
            <a:r>
              <a:rPr lang="zh-CN" altLang="en-US" sz="3093" b="1">
                <a:solidFill>
                  <a:srgbClr val="0000FF"/>
                </a:solidFill>
                <a:latin typeface="隶书" charset="-122"/>
                <a:ea typeface="隶书" charset="-122"/>
              </a:rPr>
              <a:t>。 </a:t>
            </a:r>
            <a:endParaRPr lang="zh-CN" altLang="en-US" sz="3193" b="1">
              <a:solidFill>
                <a:srgbClr val="0000FF"/>
              </a:solidFill>
              <a:latin typeface="隶书" charset="-122"/>
              <a:ea typeface="隶书" charset="-122"/>
            </a:endParaRPr>
          </a:p>
        </p:txBody>
      </p:sp>
      <p:sp>
        <p:nvSpPr>
          <p:cNvPr id="2113" name="Rectangle 4"/>
          <p:cNvSpPr/>
          <p:nvPr/>
        </p:nvSpPr>
        <p:spPr>
          <a:xfrm>
            <a:off x="1267222" y="5454778"/>
            <a:ext cx="5315284" cy="1465366"/>
          </a:xfrm>
          <a:prstGeom prst="rect">
            <a:avLst/>
          </a:prstGeom>
          <a:noFill/>
          <a:ln cap="flat">
            <a:noFill/>
            <a:prstDash val="solid"/>
            <a:miter lim="800000"/>
            <a:headEnd type="none" w="med" len="med"/>
            <a:tailEnd type="none" w="med" len="med"/>
          </a:ln>
        </p:spPr>
        <p:txBody>
          <a:bodyPr wrap="none">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50000"/>
              </a:lnSpc>
              <a:spcBef>
                <a:spcPct val="0"/>
              </a:spcBef>
              <a:buClrTx/>
              <a:buSzTx/>
              <a:buFontTx/>
              <a:buNone/>
            </a:pPr>
            <a:r>
              <a:rPr lang="en-US" altLang="zh-CN" sz="4020" b="1">
                <a:solidFill>
                  <a:srgbClr val="FF3300"/>
                </a:solidFill>
              </a:rPr>
              <a:t> </a:t>
            </a:r>
            <a:r>
              <a:rPr lang="zh-CN" altLang="en-US" sz="2996" b="1"/>
              <a:t>高速网络共享各行各业的信息</a:t>
            </a:r>
            <a:endParaRPr lang="zh-CN" altLang="en-US" sz="3296" b="1"/>
          </a:p>
          <a:p>
            <a:pPr marL="0" lvl="0" indent="0" defTabSz="941832" eaLnBrk="1" hangingPunct="1">
              <a:spcBef>
                <a:spcPct val="0"/>
              </a:spcBef>
              <a:buClrTx/>
              <a:buSzTx/>
              <a:buFontTx/>
              <a:buNone/>
            </a:pPr>
            <a:r>
              <a:rPr lang="zh-CN" altLang="en-US" sz="2896" b="1"/>
              <a:t>教育、医疗、娱乐、商业</a:t>
            </a:r>
            <a:endParaRPr lang="zh-CN" altLang="en-US" sz="3296" b="1"/>
          </a:p>
        </p:txBody>
      </p:sp>
    </p:spTree>
  </p:cSld>
  <p:clrMapOvr>
    <a:masterClrMapping/>
  </p:clrMapOvr>
  <mc:AlternateContent>
    <mc:Choice xmlns:p14="http://schemas.microsoft.com/office/powerpoint/2010/main" Requires="p14">
      <p:transition p14:dur="1200">
        <p:dissolve/>
      </p:transition>
    </mc:Choice>
    <mc:Fallback>
      <p:transition>
        <p:dissolv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6" presetClass="entr" presetSubtype="42" dur="500" fill="hold" grpId="0" nodeType="afterEffect">
                                  <p:stCondLst>
                                    <p:cond delay="0"/>
                                  </p:stCondLst>
                                  <p:childTnLst>
                                    <p:set>
                                      <p:cBhvr additive="base">
                                        <p:cTn id="6" dur="1" fill="hold">
                                          <p:stCondLst>
                                            <p:cond delay="0"/>
                                          </p:stCondLst>
                                        </p:cTn>
                                        <p:tgtEl>
                                          <p:spTgt spid="2111"/>
                                        </p:tgtEl>
                                        <p:attrNameLst>
                                          <p:attrName>style.visibility</p:attrName>
                                        </p:attrNameLst>
                                      </p:cBhvr>
                                      <p:to>
                                        <p:strVal val="visible"/>
                                      </p:to>
                                    </p:set>
                                    <p:animEffect transition="in" filter="barn(outHorizontal)">
                                      <p:cBhvr additive="base">
                                        <p:cTn id="7" dur="500"/>
                                        <p:tgtEl>
                                          <p:spTgt spid="2111"/>
                                        </p:tgtEl>
                                      </p:cBhvr>
                                    </p:animEffect>
                                  </p:childTnLst>
                                </p:cTn>
                              </p:par>
                            </p:childTnLst>
                          </p:cTn>
                        </p:par>
                        <p:par>
                          <p:cTn id="8" fill="hold" nodeType="afterGroup">
                            <p:stCondLst>
                              <p:cond delay="500"/>
                            </p:stCondLst>
                            <p:childTnLst>
                              <p:par>
                                <p:cTn id="9" presetID="2" presetClass="entr" presetSubtype="4" dur="500" fill="hold" grpId="1" nodeType="afterEffect">
                                  <p:stCondLst>
                                    <p:cond delay="500"/>
                                  </p:stCondLst>
                                  <p:childTnLst>
                                    <p:set>
                                      <p:cBhvr additive="base">
                                        <p:cTn id="10" dur="1" fill="hold">
                                          <p:stCondLst>
                                            <p:cond delay="0"/>
                                          </p:stCondLst>
                                        </p:cTn>
                                        <p:tgtEl>
                                          <p:spTgt spid="2112"/>
                                        </p:tgtEl>
                                        <p:attrNameLst>
                                          <p:attrName>style.visibility</p:attrName>
                                        </p:attrNameLst>
                                      </p:cBhvr>
                                      <p:to>
                                        <p:strVal val="visible"/>
                                      </p:to>
                                    </p:set>
                                    <p:anim calcmode="lin" valueType="num">
                                      <p:cBhvr additive="base">
                                        <p:cTn id="11" dur="500" fill="hold"/>
                                        <p:tgtEl>
                                          <p:spTgt spid="2112"/>
                                        </p:tgtEl>
                                        <p:attrNameLst>
                                          <p:attrName>ppt_x</p:attrName>
                                        </p:attrNameLst>
                                      </p:cBhvr>
                                      <p:tavLst>
                                        <p:tav tm="0">
                                          <p:val>
                                            <p:strVal val="#ppt_x"/>
                                          </p:val>
                                        </p:tav>
                                        <p:tav tm="100000">
                                          <p:val>
                                            <p:strVal val="#ppt_x"/>
                                          </p:val>
                                        </p:tav>
                                      </p:tavLst>
                                    </p:anim>
                                    <p:anim calcmode="lin" valueType="num">
                                      <p:cBhvr additive="base">
                                        <p:cTn id="12" dur="500" fill="hold"/>
                                        <p:tgtEl>
                                          <p:spTgt spid="21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1" grpId="0"/>
      <p:bldP spid="2112" grpId="1"/>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16" name="Rectangle 5"/>
          <p:cNvSpPr/>
          <p:nvPr/>
        </p:nvSpPr>
        <p:spPr>
          <a:xfrm>
            <a:off x="627888" y="1569720"/>
            <a:ext cx="9810750" cy="5964936"/>
          </a:xfrm>
          <a:prstGeom prst="rect">
            <a:avLst/>
          </a:prstGeom>
          <a:noFill/>
          <a:ln cap="flat">
            <a:noFill/>
            <a:prstDash val="solid"/>
            <a:miter lim="800000"/>
            <a:headEnd type="none" w="med" len="med"/>
            <a:tailEnd type="none" w="med" len="med"/>
          </a:ln>
        </p:spPr>
        <p:txBody>
          <a:bodyPr lIns="134522" tIns="67261" rIns="134522" bIns="67261">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1344073" eaLnBrk="1" hangingPunct="1">
              <a:lnSpc>
                <a:spcPct val="120000"/>
              </a:lnSpc>
              <a:buClr>
                <a:schemeClr val="tx1"/>
              </a:buClr>
              <a:buSzPct val="75000"/>
              <a:buNone/>
              <a:tabLst>
                <a:tab pos="0"/>
              </a:tabLst>
            </a:pPr>
            <a:r>
              <a:rPr lang="en-US" altLang="zh-CN" sz="2893" b="1">
                <a:latin typeface="黑体" charset="-122"/>
                <a:ea typeface="黑体" charset="-122"/>
              </a:rPr>
              <a:t>   </a:t>
            </a:r>
            <a:r>
              <a:rPr lang="zh-CN" altLang="en-US" sz="2893" b="1">
                <a:latin typeface="黑体" charset="-122"/>
                <a:ea typeface="黑体" charset="-122"/>
              </a:rPr>
              <a:t>计算机中的信息是用二进制表示的。因为：</a:t>
            </a:r>
            <a:endParaRPr lang="zh-CN" altLang="en-US" sz="3193" b="1">
              <a:latin typeface="黑体" charset="-122"/>
              <a:ea typeface="黑体" charset="-122"/>
            </a:endParaRPr>
          </a:p>
          <a:p>
            <a:pPr marL="0" lvl="0" indent="0" defTabSz="1344073" eaLnBrk="1" hangingPunct="1">
              <a:lnSpc>
                <a:spcPct val="120000"/>
              </a:lnSpc>
              <a:buClr>
                <a:schemeClr val="tx1"/>
              </a:buClr>
              <a:buSzPct val="75000"/>
              <a:buNone/>
              <a:tabLst>
                <a:tab pos="0"/>
              </a:tabLst>
            </a:pPr>
            <a:endParaRPr lang="zh-CN" altLang="en-US" sz="3193" b="1">
              <a:latin typeface="黑体" charset="-122"/>
              <a:ea typeface="黑体" charset="-122"/>
            </a:endParaRPr>
          </a:p>
          <a:p>
            <a:pPr marL="0" lvl="0" indent="0" defTabSz="1344073" eaLnBrk="1" hangingPunct="1">
              <a:spcBef>
                <a:spcPct val="0"/>
              </a:spcBef>
              <a:buClrTx/>
              <a:buSzTx/>
              <a:buFontTx/>
              <a:tabLst>
                <a:tab pos="0"/>
              </a:tabLst>
            </a:pPr>
            <a:r>
              <a:rPr lang="zh-CN" altLang="en-US" sz="2993" b="1">
                <a:solidFill>
                  <a:srgbClr val="333399"/>
                </a:solidFill>
              </a:rPr>
              <a:t>     电路简单，物理上容易实现，可靠性高。</a:t>
            </a:r>
            <a:endParaRPr lang="zh-CN" altLang="en-US" sz="3193" b="1">
              <a:solidFill>
                <a:srgbClr val="333399"/>
              </a:solidFill>
            </a:endParaRPr>
          </a:p>
          <a:p>
            <a:pPr marL="0" lvl="0" indent="0" defTabSz="1344073" eaLnBrk="1" hangingPunct="1">
              <a:spcBef>
                <a:spcPct val="0"/>
              </a:spcBef>
              <a:buClrTx/>
              <a:buSzTx/>
              <a:buFontTx/>
              <a:buNone/>
              <a:tabLst>
                <a:tab pos="0"/>
              </a:tabLst>
            </a:pPr>
            <a:endParaRPr lang="zh-CN" altLang="en-US" sz="3193" b="1">
              <a:solidFill>
                <a:srgbClr val="333399"/>
              </a:solidFill>
            </a:endParaRPr>
          </a:p>
          <a:p>
            <a:pPr marL="0" lvl="0" indent="0" defTabSz="1344073" eaLnBrk="1" hangingPunct="1">
              <a:spcBef>
                <a:spcPct val="0"/>
              </a:spcBef>
              <a:buClrTx/>
              <a:buSzTx/>
              <a:buFontTx/>
              <a:tabLst>
                <a:tab pos="0"/>
              </a:tabLst>
            </a:pPr>
            <a:r>
              <a:rPr lang="zh-CN" altLang="en-US" sz="2893" b="1">
                <a:solidFill>
                  <a:srgbClr val="333399"/>
                </a:solidFill>
              </a:rPr>
              <a:t>      运算简单，通用性强</a:t>
            </a:r>
            <a:endParaRPr lang="zh-CN" altLang="en-US" sz="3193" b="1">
              <a:solidFill>
                <a:srgbClr val="333399"/>
              </a:solidFill>
            </a:endParaRPr>
          </a:p>
          <a:p>
            <a:pPr marL="0" lvl="0" indent="0" defTabSz="1344073" eaLnBrk="1" hangingPunct="1">
              <a:spcBef>
                <a:spcPct val="0"/>
              </a:spcBef>
              <a:buClrTx/>
              <a:buSzTx/>
              <a:buNone/>
              <a:tabLst>
                <a:tab pos="0"/>
              </a:tabLst>
            </a:pPr>
            <a:r>
              <a:rPr lang="zh-CN" altLang="en-US" sz="2793" b="1">
                <a:solidFill>
                  <a:srgbClr val="333399"/>
                </a:solidFill>
              </a:rPr>
              <a:t>（</a:t>
            </a:r>
            <a:r>
              <a:rPr lang="en-US" altLang="zh-CN" sz="2893" b="1">
                <a:solidFill>
                  <a:srgbClr val="333399"/>
                </a:solidFill>
              </a:rPr>
              <a:t>0+0=0,1+1=10,1+0=0+1=1</a:t>
            </a:r>
            <a:r>
              <a:rPr lang="zh-CN" altLang="en-US" sz="2993" b="1">
                <a:solidFill>
                  <a:srgbClr val="333399"/>
                </a:solidFill>
              </a:rPr>
              <a:t>）</a:t>
            </a:r>
            <a:endParaRPr lang="zh-CN" altLang="en-US" sz="3193" b="1">
              <a:solidFill>
                <a:srgbClr val="333399"/>
              </a:solidFill>
            </a:endParaRPr>
          </a:p>
          <a:p>
            <a:pPr marL="0" lvl="0" indent="0" defTabSz="1344073" eaLnBrk="1" hangingPunct="1">
              <a:spcBef>
                <a:spcPct val="0"/>
              </a:spcBef>
              <a:buClrTx/>
              <a:buSzTx/>
              <a:buFontTx/>
              <a:buNone/>
              <a:tabLst>
                <a:tab pos="0"/>
              </a:tabLst>
            </a:pPr>
            <a:endParaRPr lang="zh-CN" altLang="en-US" sz="3193" b="1">
              <a:solidFill>
                <a:srgbClr val="333399"/>
              </a:solidFill>
            </a:endParaRPr>
          </a:p>
          <a:p>
            <a:pPr marL="0" lvl="0" indent="0" defTabSz="1344073" eaLnBrk="1" hangingPunct="1">
              <a:lnSpc>
                <a:spcPct val="150000"/>
              </a:lnSpc>
              <a:spcBef>
                <a:spcPct val="0"/>
              </a:spcBef>
              <a:buClrTx/>
              <a:buSzTx/>
              <a:buFontTx/>
              <a:buNone/>
              <a:tabLst>
                <a:tab pos="0"/>
              </a:tabLst>
            </a:pPr>
            <a:r>
              <a:rPr lang="zh-CN" altLang="en-US" sz="2993" b="1">
                <a:latin typeface="黑体" charset="-122"/>
                <a:ea typeface="黑体" charset="-122"/>
                <a:sym typeface="Symbol" charset="2"/>
              </a:rPr>
              <a:t>   在计算机中只能识别二进制数码信息，因此，一切字母、数字、符号等信息都</a:t>
            </a:r>
            <a:r>
              <a:rPr lang="zh-CN" altLang="en-US" sz="2993" b="1">
                <a:latin typeface="黑体" charset="-122"/>
                <a:ea typeface="黑体" charset="-122"/>
              </a:rPr>
              <a:t>必须</a:t>
            </a:r>
            <a:r>
              <a:rPr lang="zh-CN" altLang="en-US" sz="2893" b="1">
                <a:latin typeface="黑体" charset="-122"/>
                <a:ea typeface="黑体" charset="-122"/>
                <a:sym typeface="Symbol" charset="2"/>
              </a:rPr>
              <a:t>用</a:t>
            </a:r>
            <a:r>
              <a:rPr lang="zh-CN" altLang="en-US" sz="2993" b="1">
                <a:solidFill>
                  <a:schemeClr val="hlink"/>
                </a:solidFill>
                <a:latin typeface="黑体" charset="-122"/>
                <a:ea typeface="黑体" charset="-122"/>
                <a:sym typeface="Symbol" charset="2"/>
              </a:rPr>
              <a:t>二进制</a:t>
            </a:r>
            <a:r>
              <a:rPr lang="zh-CN" altLang="en-US" sz="3093" b="1">
                <a:latin typeface="黑体" charset="-122"/>
                <a:ea typeface="黑体" charset="-122"/>
                <a:sym typeface="Symbol" charset="2"/>
              </a:rPr>
              <a:t>特定编码来表示；</a:t>
            </a:r>
            <a:r>
              <a:rPr lang="zh-CN" altLang="en-US" sz="2893" b="1">
                <a:solidFill>
                  <a:srgbClr val="008000"/>
                </a:solidFill>
                <a:latin typeface="黑体" charset="-122"/>
                <a:ea typeface="黑体" charset="-122"/>
              </a:rPr>
              <a:t>信息才能传送、存储和处理</a:t>
            </a:r>
            <a:endParaRPr lang="zh-CN" altLang="en-US" sz="3193" b="1">
              <a:solidFill>
                <a:srgbClr val="008000"/>
              </a:solidFill>
              <a:latin typeface="黑体" charset="-122"/>
              <a:ea typeface="黑体" charset="-122"/>
            </a:endParaRPr>
          </a:p>
        </p:txBody>
      </p:sp>
      <p:sp>
        <p:nvSpPr>
          <p:cNvPr id="2117" name="Rectangle 4"/>
          <p:cNvSpPr/>
          <p:nvPr/>
        </p:nvSpPr>
        <p:spPr>
          <a:xfrm>
            <a:off x="1018683" y="189675"/>
            <a:ext cx="9419954" cy="989830"/>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5877" b="1">
                <a:solidFill>
                  <a:srgbClr val="FF3300"/>
                </a:solidFill>
                <a:ea typeface="黑体" charset="-122"/>
              </a:rPr>
              <a:t>2.2 </a:t>
            </a:r>
            <a:r>
              <a:rPr lang="zh-CN" altLang="en-US" sz="5777" b="1">
                <a:solidFill>
                  <a:srgbClr val="FF3300"/>
                </a:solidFill>
                <a:ea typeface="黑体" charset="-122"/>
              </a:rPr>
              <a:t>信息在计算机中的表示</a:t>
            </a:r>
            <a:endParaRPr lang="zh-CN" altLang="en-US" sz="6077" b="1">
              <a:solidFill>
                <a:srgbClr val="FF3300"/>
              </a:solidFill>
              <a:ea typeface="黑体"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20" name="Rectangle 3"/>
          <p:cNvSpPr/>
          <p:nvPr>
            <p:ph idx="1"/>
          </p:nvPr>
        </p:nvSpPr>
        <p:spPr>
          <a:xfrm>
            <a:off x="549402" y="1255777"/>
            <a:ext cx="9889236" cy="6357366"/>
          </a:xfrm>
          <a:prstGeom prst="rect">
            <a:avLst/>
          </a:prstGeom>
          <a:noFill/>
          <a:ln cap="flat">
            <a:noFill/>
            <a:prstDash val="solid"/>
            <a:miter lim="800000"/>
            <a:headEnd type="none" w="med" len="med"/>
            <a:tailEnd type="none" w="med" len="med"/>
          </a:ln>
        </p:spPr>
        <p:txBody>
          <a:bodyPr vert="horz" wrap="square" lIns="109862" tIns="54931" rIns="109862" bIns="54931" anchor="t" anchorCtr="0">
            <a:noAutofit/>
          </a:bodyPr>
          <a:lstStyle>
            <a:lvl1pPr marL="412051" indent="-412051" algn="l" defTabSz="1098804" rtl="0" eaLnBrk="0" fontAlgn="base" hangingPunct="0">
              <a:lnSpc>
                <a:spcPct val="100000"/>
              </a:lnSpc>
              <a:spcBef>
                <a:spcPct val="20000"/>
              </a:spcBef>
              <a:spcAft>
                <a:spcPct val="0"/>
              </a:spcAft>
              <a:buClr>
                <a:schemeClr val="folHlink"/>
              </a:buClr>
              <a:buSzPct val="60000"/>
              <a:buFont typeface="Wingdings" charset="2"/>
              <a:buChar char="n"/>
              <a:defRPr kumimoji="1" lang="zh-CN" altLang="en-US" sz="3811" b="0" i="0" u="none">
                <a:solidFill>
                  <a:schemeClr val="tx1"/>
                </a:solidFill>
                <a:latin typeface="Tahoma" charset="0"/>
                <a:ea typeface="宋体" charset="-122"/>
              </a:defRPr>
            </a:lvl1pPr>
            <a:lvl2pPr marL="892778" indent="-343376" algn="l" defTabSz="1098804" rtl="0" eaLnBrk="0" fontAlgn="base" hangingPunct="0">
              <a:lnSpc>
                <a:spcPct val="100000"/>
              </a:lnSpc>
              <a:spcBef>
                <a:spcPct val="20000"/>
              </a:spcBef>
              <a:spcAft>
                <a:spcPct val="0"/>
              </a:spcAft>
              <a:buClr>
                <a:schemeClr val="hlink"/>
              </a:buClr>
              <a:buSzPct val="55000"/>
              <a:buFont typeface="Wingdings" charset="2"/>
              <a:buChar char="n"/>
              <a:defRPr kumimoji="1" lang="zh-CN" altLang="en-US" sz="3399" b="0" i="0" u="none">
                <a:solidFill>
                  <a:schemeClr val="tx1"/>
                </a:solidFill>
                <a:latin typeface="Tahoma" charset="0"/>
                <a:ea typeface="宋体" charset="-122"/>
              </a:defRPr>
            </a:lvl2pPr>
            <a:lvl3pPr marL="1373505" indent="-274701" algn="l" defTabSz="1098804" rtl="0" eaLnBrk="0" fontAlgn="base" hangingPunct="0">
              <a:lnSpc>
                <a:spcPct val="100000"/>
              </a:lnSpc>
              <a:spcBef>
                <a:spcPct val="20000"/>
              </a:spcBef>
              <a:spcAft>
                <a:spcPct val="0"/>
              </a:spcAft>
              <a:buClr>
                <a:schemeClr val="folHlink"/>
              </a:buClr>
              <a:buSzPct val="50000"/>
              <a:buFont typeface="Wingdings" charset="2"/>
              <a:buChar char="n"/>
              <a:defRPr kumimoji="1" lang="zh-CN" altLang="en-US" sz="2884" b="0" i="0" u="none">
                <a:solidFill>
                  <a:schemeClr val="tx1"/>
                </a:solidFill>
                <a:latin typeface="Tahoma" charset="0"/>
                <a:ea typeface="宋体" charset="-122"/>
              </a:defRPr>
            </a:lvl3pPr>
            <a:lvl4pPr marL="1922907" indent="-274701" algn="l" defTabSz="1098804" rtl="0" eaLnBrk="0" fontAlgn="base" hangingPunct="0">
              <a:lnSpc>
                <a:spcPct val="100000"/>
              </a:lnSpc>
              <a:spcBef>
                <a:spcPct val="20000"/>
              </a:spcBef>
              <a:spcAft>
                <a:spcPct val="0"/>
              </a:spcAft>
              <a:buClr>
                <a:schemeClr val="accent2"/>
              </a:buClr>
              <a:buSzPct val="55000"/>
              <a:buFont typeface="Wingdings" charset="2"/>
              <a:buChar char="n"/>
              <a:defRPr kumimoji="1" lang="zh-CN" altLang="en-US" sz="2369" b="0" i="0" u="none">
                <a:solidFill>
                  <a:schemeClr val="tx1"/>
                </a:solidFill>
                <a:latin typeface="Tahoma" charset="0"/>
                <a:ea typeface="宋体" charset="-122"/>
              </a:defRPr>
            </a:lvl4pPr>
            <a:lvl5pPr marL="2472309" indent="-274701" algn="l" defTabSz="1098804" rtl="0" eaLnBrk="0" fontAlgn="base" hangingPunct="0">
              <a:lnSpc>
                <a:spcPct val="100000"/>
              </a:lnSpc>
              <a:spcBef>
                <a:spcPct val="20000"/>
              </a:spcBef>
              <a:spcAft>
                <a:spcPct val="0"/>
              </a:spcAft>
              <a:buClr>
                <a:schemeClr val="accent1"/>
              </a:buClr>
              <a:buSzPct val="50000"/>
              <a:buFont typeface="Wingdings" charset="2"/>
              <a:buChar char="n"/>
              <a:defRPr kumimoji="1" lang="zh-CN" altLang="en-US" sz="2369" b="0" i="0" u="none">
                <a:solidFill>
                  <a:schemeClr val="tx1"/>
                </a:solidFill>
                <a:latin typeface="Tahoma" charset="0"/>
                <a:ea typeface="宋体" charset="-122"/>
              </a:defRPr>
            </a:lvl5pPr>
          </a:lstStyle>
          <a:p>
            <a:pPr lvl="0" eaLnBrk="1" hangingPunct="1">
              <a:buNone/>
            </a:pPr>
            <a:endParaRPr lang="en-US" altLang="zh-CN" b="1" i="1" u="sng">
              <a:solidFill>
                <a:srgbClr val="0000FF"/>
              </a:solidFill>
              <a:ea typeface="黑体" charset="-122"/>
            </a:endParaRPr>
          </a:p>
          <a:p>
            <a:pPr lvl="0" eaLnBrk="1" hangingPunct="1">
              <a:buNone/>
            </a:pPr>
            <a:r>
              <a:rPr lang="en-US" altLang="zh-CN" sz="3511" b="1"/>
              <a:t>  </a:t>
            </a:r>
            <a:endParaRPr lang="en-US" altLang="zh-CN" b="1"/>
          </a:p>
        </p:txBody>
      </p:sp>
      <p:sp>
        <p:nvSpPr>
          <p:cNvPr id="2121" name="Text Box 4"/>
          <p:cNvSpPr/>
          <p:nvPr/>
        </p:nvSpPr>
        <p:spPr>
          <a:xfrm>
            <a:off x="627888" y="1491234"/>
            <a:ext cx="9810750" cy="4748542"/>
          </a:xfrm>
          <a:prstGeom prst="rect">
            <a:avLst/>
          </a:prstGeom>
          <a:noFill/>
          <a:ln cap="flat">
            <a:noFill/>
            <a:prstDash val="solid"/>
            <a:miter lim="800000"/>
            <a:headEnd type="none" w="med" len="med"/>
            <a:tailEnd type="none" w="med" len="med"/>
          </a:ln>
        </p:spPr>
        <p:txBody>
          <a:bodyPr lIns="109862" tIns="54931" rIns="109862" bIns="54931">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085723" lvl="0" indent="-1085723" defTabSz="1098804" eaLnBrk="1" hangingPunct="1">
              <a:lnSpc>
                <a:spcPct val="120000"/>
              </a:lnSpc>
              <a:spcBef>
                <a:spcPct val="50000"/>
              </a:spcBef>
              <a:buClrTx/>
              <a:buSzTx/>
              <a:buFontTx/>
              <a:buNone/>
            </a:pPr>
            <a:r>
              <a:rPr lang="zh-CN" altLang="en-US" sz="2990" b="1">
                <a:solidFill>
                  <a:srgbClr val="0000FF"/>
                </a:solidFill>
                <a:latin typeface="黑体" charset="-122"/>
                <a:ea typeface="黑体" charset="-122"/>
              </a:rPr>
              <a:t>数制：</a:t>
            </a:r>
            <a:r>
              <a:rPr lang="zh-CN" altLang="en-US" sz="2790" b="1">
                <a:latin typeface="黑体" charset="-122"/>
                <a:ea typeface="黑体" charset="-122"/>
              </a:rPr>
              <a:t>是指</a:t>
            </a:r>
            <a:r>
              <a:rPr lang="zh-CN" altLang="en-US" sz="2690" b="1">
                <a:solidFill>
                  <a:srgbClr val="000000"/>
                </a:solidFill>
                <a:latin typeface="黑体" charset="-122"/>
                <a:ea typeface="黑体" charset="-122"/>
              </a:rPr>
              <a:t>表示数值的方法，有进位计数制和非进位计数制</a:t>
            </a:r>
            <a:endParaRPr lang="zh-CN" altLang="en-US" sz="3090" b="1">
              <a:solidFill>
                <a:srgbClr val="000000"/>
              </a:solidFill>
              <a:latin typeface="黑体" charset="-122"/>
              <a:ea typeface="黑体" charset="-122"/>
            </a:endParaRPr>
          </a:p>
          <a:p>
            <a:pPr marL="1085723" lvl="0" indent="-1085723" defTabSz="1098804" eaLnBrk="1" hangingPunct="1">
              <a:lnSpc>
                <a:spcPct val="120000"/>
              </a:lnSpc>
              <a:spcBef>
                <a:spcPct val="50000"/>
              </a:spcBef>
              <a:buClrTx/>
              <a:buSzTx/>
              <a:buFontTx/>
              <a:buNone/>
            </a:pPr>
            <a:r>
              <a:rPr lang="zh-CN" altLang="en-US" sz="2990" b="1">
                <a:solidFill>
                  <a:srgbClr val="0000FF"/>
                </a:solidFill>
                <a:latin typeface="黑体" charset="-122"/>
                <a:ea typeface="黑体" charset="-122"/>
              </a:rPr>
              <a:t>进制：</a:t>
            </a:r>
            <a:r>
              <a:rPr lang="zh-CN" altLang="en-US" sz="2990" b="1">
                <a:solidFill>
                  <a:srgbClr val="000000"/>
                </a:solidFill>
                <a:latin typeface="黑体" charset="-122"/>
                <a:ea typeface="黑体" charset="-122"/>
              </a:rPr>
              <a:t>按照</a:t>
            </a:r>
            <a:r>
              <a:rPr lang="zh-CN" altLang="en-US" sz="2690" b="1">
                <a:solidFill>
                  <a:srgbClr val="0000FF"/>
                </a:solidFill>
                <a:latin typeface="黑体" charset="-122"/>
                <a:ea typeface="黑体" charset="-122"/>
              </a:rPr>
              <a:t>进位的原则</a:t>
            </a:r>
            <a:r>
              <a:rPr lang="zh-CN" altLang="en-US" sz="2890" b="1">
                <a:solidFill>
                  <a:srgbClr val="000000"/>
                </a:solidFill>
                <a:latin typeface="黑体" charset="-122"/>
                <a:ea typeface="黑体" charset="-122"/>
              </a:rPr>
              <a:t>进行计数的数制称为进位计数制，简称</a:t>
            </a:r>
            <a:r>
              <a:rPr lang="zh-CN" altLang="en-US" sz="2990" b="1">
                <a:solidFill>
                  <a:srgbClr val="000000"/>
                </a:solidFill>
                <a:latin typeface="Times New Roman" charset="0"/>
                <a:ea typeface="黑体" charset="-122"/>
              </a:rPr>
              <a:t>“</a:t>
            </a:r>
            <a:r>
              <a:rPr lang="zh-CN" altLang="en-US" sz="2890" b="1">
                <a:solidFill>
                  <a:srgbClr val="000000"/>
                </a:solidFill>
                <a:latin typeface="黑体" charset="-122"/>
                <a:ea typeface="黑体" charset="-122"/>
              </a:rPr>
              <a:t>进制</a:t>
            </a:r>
            <a:r>
              <a:rPr lang="zh-CN" altLang="en-US" sz="2990" b="1">
                <a:solidFill>
                  <a:srgbClr val="000000"/>
                </a:solidFill>
                <a:latin typeface="Times New Roman" charset="0"/>
                <a:ea typeface="黑体" charset="-122"/>
              </a:rPr>
              <a:t>”</a:t>
            </a:r>
            <a:r>
              <a:rPr lang="zh-CN" altLang="en-US" sz="2990" b="1">
                <a:solidFill>
                  <a:srgbClr val="000000"/>
                </a:solidFill>
                <a:latin typeface="黑体" charset="-122"/>
                <a:ea typeface="黑体" charset="-122"/>
              </a:rPr>
              <a:t>。</a:t>
            </a:r>
            <a:endParaRPr lang="zh-CN" altLang="en-US" sz="3090" b="1">
              <a:solidFill>
                <a:srgbClr val="000000"/>
              </a:solidFill>
              <a:latin typeface="黑体" charset="-122"/>
              <a:ea typeface="黑体" charset="-122"/>
            </a:endParaRPr>
          </a:p>
          <a:p>
            <a:pPr marL="1085723" lvl="0" indent="-1085723" defTabSz="1098804" eaLnBrk="1" hangingPunct="1">
              <a:lnSpc>
                <a:spcPct val="120000"/>
              </a:lnSpc>
              <a:spcBef>
                <a:spcPct val="50000"/>
              </a:spcBef>
              <a:buClrTx/>
              <a:buSzTx/>
              <a:buFontTx/>
              <a:buNone/>
            </a:pPr>
            <a:r>
              <a:rPr lang="zh-CN" altLang="en-US" sz="2890" b="1">
                <a:solidFill>
                  <a:srgbClr val="0000FF"/>
                </a:solidFill>
                <a:latin typeface="黑体" charset="-122"/>
                <a:ea typeface="黑体" charset="-122"/>
              </a:rPr>
              <a:t>数码：</a:t>
            </a:r>
            <a:r>
              <a:rPr lang="zh-CN" altLang="en-US" sz="2790" b="1">
                <a:solidFill>
                  <a:srgbClr val="000000"/>
                </a:solidFill>
                <a:latin typeface="黑体" charset="-122"/>
                <a:ea typeface="黑体" charset="-122"/>
              </a:rPr>
              <a:t>一组用来表示某种数制的符号</a:t>
            </a:r>
            <a:endParaRPr lang="zh-CN" altLang="en-US" sz="3090" b="1">
              <a:solidFill>
                <a:srgbClr val="000000"/>
              </a:solidFill>
              <a:latin typeface="黑体" charset="-122"/>
              <a:ea typeface="黑体" charset="-122"/>
            </a:endParaRPr>
          </a:p>
          <a:p>
            <a:pPr marL="1085723" lvl="0" indent="-1085723" defTabSz="1098804" eaLnBrk="1" hangingPunct="1">
              <a:lnSpc>
                <a:spcPct val="120000"/>
              </a:lnSpc>
              <a:spcBef>
                <a:spcPct val="50000"/>
              </a:spcBef>
              <a:buClrTx/>
              <a:buSzTx/>
              <a:buFontTx/>
              <a:buNone/>
            </a:pPr>
            <a:r>
              <a:rPr lang="zh-CN" altLang="en-US" sz="2890" b="1">
                <a:solidFill>
                  <a:srgbClr val="0000FF"/>
                </a:solidFill>
                <a:latin typeface="黑体" charset="-122"/>
                <a:ea typeface="黑体" charset="-122"/>
              </a:rPr>
              <a:t>基数：</a:t>
            </a:r>
            <a:r>
              <a:rPr lang="zh-CN" altLang="en-US" sz="2890" b="1">
                <a:solidFill>
                  <a:srgbClr val="000000"/>
                </a:solidFill>
                <a:latin typeface="黑体" charset="-122"/>
                <a:ea typeface="黑体" charset="-122"/>
              </a:rPr>
              <a:t>数制所使用的数码个数，常用</a:t>
            </a:r>
            <a:r>
              <a:rPr lang="en-US" altLang="zh-CN" sz="2890" b="1">
                <a:solidFill>
                  <a:srgbClr val="000000"/>
                </a:solidFill>
                <a:latin typeface="黑体" charset="-122"/>
                <a:ea typeface="黑体" charset="-122"/>
              </a:rPr>
              <a:t>R</a:t>
            </a:r>
            <a:r>
              <a:rPr lang="zh-CN" altLang="en-US" sz="2690" b="1">
                <a:solidFill>
                  <a:srgbClr val="000000"/>
                </a:solidFill>
                <a:latin typeface="黑体" charset="-122"/>
                <a:ea typeface="黑体" charset="-122"/>
              </a:rPr>
              <a:t>表示，称</a:t>
            </a:r>
            <a:r>
              <a:rPr lang="en-US" altLang="zh-CN" sz="2890" b="1">
                <a:solidFill>
                  <a:srgbClr val="FF3300"/>
                </a:solidFill>
                <a:latin typeface="黑体" charset="-122"/>
                <a:ea typeface="黑体" charset="-122"/>
              </a:rPr>
              <a:t>R</a:t>
            </a:r>
            <a:r>
              <a:rPr lang="zh-CN" altLang="en-US" sz="2790" b="1">
                <a:solidFill>
                  <a:srgbClr val="000000"/>
                </a:solidFill>
                <a:latin typeface="黑体" charset="-122"/>
                <a:ea typeface="黑体" charset="-122"/>
              </a:rPr>
              <a:t>进制</a:t>
            </a:r>
            <a:endParaRPr lang="zh-CN" altLang="en-US" sz="3090" b="1">
              <a:solidFill>
                <a:srgbClr val="000000"/>
              </a:solidFill>
              <a:latin typeface="黑体" charset="-122"/>
              <a:ea typeface="黑体" charset="-122"/>
            </a:endParaRPr>
          </a:p>
          <a:p>
            <a:pPr marL="1085723" lvl="0" indent="-1085723" defTabSz="1098804" eaLnBrk="1" hangingPunct="1">
              <a:lnSpc>
                <a:spcPct val="120000"/>
              </a:lnSpc>
              <a:spcBef>
                <a:spcPct val="50000"/>
              </a:spcBef>
              <a:buClrTx/>
              <a:buSzTx/>
              <a:buFontTx/>
              <a:buNone/>
            </a:pPr>
            <a:r>
              <a:rPr lang="zh-CN" altLang="en-US" sz="2690" b="1">
                <a:solidFill>
                  <a:srgbClr val="0000FF"/>
                </a:solidFill>
                <a:latin typeface="黑体" charset="-122"/>
                <a:ea typeface="黑体" charset="-122"/>
              </a:rPr>
              <a:t>位权：</a:t>
            </a:r>
            <a:r>
              <a:rPr lang="zh-CN" altLang="en-US" sz="2690" b="1">
                <a:latin typeface="黑体" charset="-122"/>
                <a:ea typeface="黑体" charset="-122"/>
              </a:rPr>
              <a:t>指数码在不同位置上的</a:t>
            </a:r>
            <a:r>
              <a:rPr lang="zh-CN" altLang="en-US" sz="2990" b="1">
                <a:solidFill>
                  <a:srgbClr val="FF3300"/>
                </a:solidFill>
                <a:latin typeface="黑体" charset="-122"/>
                <a:ea typeface="黑体" charset="-122"/>
              </a:rPr>
              <a:t>权值</a:t>
            </a:r>
            <a:r>
              <a:rPr lang="zh-CN" altLang="en-US" sz="2790" b="1">
                <a:latin typeface="黑体" charset="-122"/>
                <a:ea typeface="黑体" charset="-122"/>
              </a:rPr>
              <a:t>。其大小是以基数</a:t>
            </a:r>
            <a:r>
              <a:rPr lang="en-US" altLang="zh-CN" sz="2790" b="1">
                <a:latin typeface="黑体" charset="-122"/>
                <a:ea typeface="黑体" charset="-122"/>
              </a:rPr>
              <a:t>R</a:t>
            </a:r>
            <a:r>
              <a:rPr lang="zh-CN" altLang="en-US" sz="2790" b="1">
                <a:latin typeface="黑体" charset="-122"/>
                <a:ea typeface="黑体" charset="-122"/>
              </a:rPr>
              <a:t>为底，数码所在位置的序号为指数的整数次幂。</a:t>
            </a:r>
            <a:endParaRPr lang="zh-CN" altLang="en-US" sz="3090" b="1">
              <a:latin typeface="黑体" charset="-122"/>
              <a:ea typeface="黑体" charset="-122"/>
            </a:endParaRPr>
          </a:p>
        </p:txBody>
      </p:sp>
      <p:sp>
        <p:nvSpPr>
          <p:cNvPr id="2122" name="Rectangle 7"/>
          <p:cNvSpPr/>
          <p:nvPr/>
        </p:nvSpPr>
        <p:spPr>
          <a:xfrm>
            <a:off x="1177290" y="401363"/>
            <a:ext cx="5572506" cy="832401"/>
          </a:xfrm>
          <a:prstGeom prst="rect">
            <a:avLst/>
          </a:prstGeom>
          <a:noFill/>
          <a:ln cap="flat">
            <a:noFill/>
            <a:prstDash val="solid"/>
            <a:miter lim="800000"/>
            <a:headEnd type="none" w="med" len="med"/>
            <a:tailEnd type="none" w="med" len="med"/>
          </a:ln>
        </p:spPr>
        <p:txBody>
          <a:bodyPr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844" b="1">
                <a:solidFill>
                  <a:srgbClr val="FF3300"/>
                </a:solidFill>
                <a:latin typeface="黑体" charset="-122"/>
                <a:ea typeface="黑体" charset="-122"/>
              </a:rPr>
              <a:t>2.2.1 </a:t>
            </a:r>
            <a:r>
              <a:rPr lang="zh-CN" altLang="en-US" sz="4544" b="1">
                <a:solidFill>
                  <a:srgbClr val="FF3300"/>
                </a:solidFill>
                <a:latin typeface="黑体" charset="-122"/>
                <a:ea typeface="黑体" charset="-122"/>
              </a:rPr>
              <a:t>数制的概念</a:t>
            </a:r>
            <a:endParaRPr lang="zh-CN" altLang="en-US" sz="4944" b="1">
              <a:solidFill>
                <a:srgbClr val="FF3300"/>
              </a:solidFill>
              <a:latin typeface="黑体" charset="-122"/>
              <a:ea typeface="黑体"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32" dur="500" fill="hold" grpId="0" nodeType="clickEffect">
                                  <p:stCondLst>
                                    <p:cond delay="0"/>
                                  </p:stCondLst>
                                  <p:childTnLst>
                                    <p:set>
                                      <p:cBhvr additive="base">
                                        <p:cTn id="6" dur="1" fill="hold">
                                          <p:stCondLst>
                                            <p:cond delay="0"/>
                                          </p:stCondLst>
                                        </p:cTn>
                                        <p:tgtEl>
                                          <p:spTgt spid="2121">
                                            <p:txEl>
                                              <p:pRg st="0" end="0"/>
                                            </p:txEl>
                                          </p:spTgt>
                                        </p:tgtEl>
                                        <p:attrNameLst>
                                          <p:attrName>style.visibility</p:attrName>
                                        </p:attrNameLst>
                                      </p:cBhvr>
                                      <p:to>
                                        <p:strVal val="visible"/>
                                      </p:to>
                                    </p:set>
                                    <p:animEffect transition="in" filter="box(out)">
                                      <p:cBhvr additive="base">
                                        <p:cTn id="7" dur="500"/>
                                        <p:tgtEl>
                                          <p:spTgt spid="2121">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32" dur="500" fill="hold" grpId="0" nodeType="clickEffect">
                                  <p:stCondLst>
                                    <p:cond delay="0"/>
                                  </p:stCondLst>
                                  <p:childTnLst>
                                    <p:set>
                                      <p:cBhvr additive="base">
                                        <p:cTn id="11" dur="1" fill="hold">
                                          <p:stCondLst>
                                            <p:cond delay="0"/>
                                          </p:stCondLst>
                                        </p:cTn>
                                        <p:tgtEl>
                                          <p:spTgt spid="2121">
                                            <p:txEl>
                                              <p:pRg st="1" end="1"/>
                                            </p:txEl>
                                          </p:spTgt>
                                        </p:tgtEl>
                                        <p:attrNameLst>
                                          <p:attrName>style.visibility</p:attrName>
                                        </p:attrNameLst>
                                      </p:cBhvr>
                                      <p:to>
                                        <p:strVal val="visible"/>
                                      </p:to>
                                    </p:set>
                                    <p:animEffect transition="in" filter="box(out)">
                                      <p:cBhvr additive="base">
                                        <p:cTn id="12" dur="500"/>
                                        <p:tgtEl>
                                          <p:spTgt spid="2121">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32" dur="500" fill="hold" grpId="0" nodeType="clickEffect">
                                  <p:stCondLst>
                                    <p:cond delay="0"/>
                                  </p:stCondLst>
                                  <p:childTnLst>
                                    <p:set>
                                      <p:cBhvr additive="base">
                                        <p:cTn id="16" dur="1" fill="hold">
                                          <p:stCondLst>
                                            <p:cond delay="0"/>
                                          </p:stCondLst>
                                        </p:cTn>
                                        <p:tgtEl>
                                          <p:spTgt spid="2121">
                                            <p:txEl>
                                              <p:pRg st="2" end="2"/>
                                            </p:txEl>
                                          </p:spTgt>
                                        </p:tgtEl>
                                        <p:attrNameLst>
                                          <p:attrName>style.visibility</p:attrName>
                                        </p:attrNameLst>
                                      </p:cBhvr>
                                      <p:to>
                                        <p:strVal val="visible"/>
                                      </p:to>
                                    </p:set>
                                    <p:animEffect transition="in" filter="box(out)">
                                      <p:cBhvr additive="base">
                                        <p:cTn id="17" dur="500"/>
                                        <p:tgtEl>
                                          <p:spTgt spid="2121">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32" dur="500" fill="hold" grpId="0" nodeType="clickEffect">
                                  <p:stCondLst>
                                    <p:cond delay="0"/>
                                  </p:stCondLst>
                                  <p:childTnLst>
                                    <p:set>
                                      <p:cBhvr additive="base">
                                        <p:cTn id="21" dur="1" fill="hold">
                                          <p:stCondLst>
                                            <p:cond delay="0"/>
                                          </p:stCondLst>
                                        </p:cTn>
                                        <p:tgtEl>
                                          <p:spTgt spid="2121">
                                            <p:txEl>
                                              <p:pRg st="3" end="3"/>
                                            </p:txEl>
                                          </p:spTgt>
                                        </p:tgtEl>
                                        <p:attrNameLst>
                                          <p:attrName>style.visibility</p:attrName>
                                        </p:attrNameLst>
                                      </p:cBhvr>
                                      <p:to>
                                        <p:strVal val="visible"/>
                                      </p:to>
                                    </p:set>
                                    <p:animEffect transition="in" filter="box(out)">
                                      <p:cBhvr additive="base">
                                        <p:cTn id="22" dur="500"/>
                                        <p:tgtEl>
                                          <p:spTgt spid="2121">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4" presetClass="entr" presetSubtype="32" dur="500" fill="hold" grpId="0" nodeType="clickEffect">
                                  <p:stCondLst>
                                    <p:cond delay="0"/>
                                  </p:stCondLst>
                                  <p:childTnLst>
                                    <p:set>
                                      <p:cBhvr additive="base">
                                        <p:cTn id="26" dur="1" fill="hold">
                                          <p:stCondLst>
                                            <p:cond delay="0"/>
                                          </p:stCondLst>
                                        </p:cTn>
                                        <p:tgtEl>
                                          <p:spTgt spid="2121">
                                            <p:txEl>
                                              <p:pRg st="4" end="4"/>
                                            </p:txEl>
                                          </p:spTgt>
                                        </p:tgtEl>
                                        <p:attrNameLst>
                                          <p:attrName>style.visibility</p:attrName>
                                        </p:attrNameLst>
                                      </p:cBhvr>
                                      <p:to>
                                        <p:strVal val="visible"/>
                                      </p:to>
                                    </p:set>
                                    <p:animEffect transition="in" filter="box(out)">
                                      <p:cBhvr additive="base">
                                        <p:cTn id="27" dur="500"/>
                                        <p:tgtEl>
                                          <p:spTgt spid="212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1"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25" name="Text Box 2"/>
          <p:cNvSpPr/>
          <p:nvPr/>
        </p:nvSpPr>
        <p:spPr>
          <a:xfrm>
            <a:off x="1152763" y="1821530"/>
            <a:ext cx="9271158" cy="4864419"/>
          </a:xfrm>
          <a:prstGeom prst="rect">
            <a:avLst/>
          </a:prstGeom>
          <a:noFill/>
          <a:ln cap="flat">
            <a:noFill/>
            <a:prstDash val="solid"/>
            <a:miter lim="800000"/>
            <a:headEnd type="none" w="med" len="med"/>
            <a:tailEnd type="none" w="med" len="med"/>
          </a:ln>
        </p:spPr>
        <p:txBody>
          <a:bodyPr lIns="109874" tIns="54937" rIns="109874" bIns="5493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lnSpc>
                <a:spcPct val="130000"/>
              </a:lnSpc>
              <a:spcBef>
                <a:spcPct val="50000"/>
              </a:spcBef>
              <a:buClrTx/>
              <a:buSzTx/>
              <a:buFontTx/>
              <a:buNone/>
            </a:pPr>
            <a:r>
              <a:rPr lang="en-US" altLang="zh-CN" sz="2584" b="1">
                <a:solidFill>
                  <a:srgbClr val="FF3300"/>
                </a:solidFill>
                <a:latin typeface="隶书" charset="-122"/>
                <a:ea typeface="隶书" charset="-122"/>
              </a:rPr>
              <a:t>1</a:t>
            </a:r>
            <a:r>
              <a:rPr lang="zh-CN" altLang="en-US" sz="2584" b="1">
                <a:solidFill>
                  <a:srgbClr val="FF3300"/>
                </a:solidFill>
                <a:latin typeface="隶书" charset="-122"/>
                <a:ea typeface="隶书" charset="-122"/>
              </a:rPr>
              <a:t>）使用固定个数的数码表示数值的大小。</a:t>
            </a:r>
            <a:r>
              <a:rPr lang="zh-CN" altLang="en-US" sz="2484" b="1">
                <a:solidFill>
                  <a:srgbClr val="000000"/>
                </a:solidFill>
                <a:latin typeface="隶书" charset="-122"/>
                <a:ea typeface="隶书" charset="-122"/>
              </a:rPr>
              <a:t>数码的个数</a:t>
            </a:r>
            <a:r>
              <a:rPr lang="en-US" altLang="zh-CN" sz="2484" b="1">
                <a:solidFill>
                  <a:srgbClr val="FF3300"/>
                </a:solidFill>
                <a:latin typeface="隶书" charset="-122"/>
                <a:ea typeface="隶书" charset="-122"/>
              </a:rPr>
              <a:t>R</a:t>
            </a:r>
            <a:r>
              <a:rPr lang="zh-CN" altLang="en-US" sz="2684" b="1">
                <a:solidFill>
                  <a:srgbClr val="000000"/>
                </a:solidFill>
                <a:latin typeface="隶书" charset="-122"/>
                <a:ea typeface="隶书" charset="-122"/>
              </a:rPr>
              <a:t>称为该数制的</a:t>
            </a:r>
            <a:r>
              <a:rPr lang="zh-CN" altLang="en-US" sz="2684" b="1">
                <a:solidFill>
                  <a:srgbClr val="FF3300"/>
                </a:solidFill>
                <a:latin typeface="隶书" charset="-122"/>
                <a:ea typeface="隶书" charset="-122"/>
              </a:rPr>
              <a:t>基数</a:t>
            </a:r>
            <a:r>
              <a:rPr lang="zh-CN" altLang="en-US" sz="2784" b="1">
                <a:solidFill>
                  <a:srgbClr val="000000"/>
                </a:solidFill>
                <a:latin typeface="隶书" charset="-122"/>
                <a:ea typeface="隶书" charset="-122"/>
              </a:rPr>
              <a:t>，最小数码是</a:t>
            </a:r>
            <a:r>
              <a:rPr lang="en-US" altLang="zh-CN" sz="2484" b="1">
                <a:solidFill>
                  <a:srgbClr val="000000"/>
                </a:solidFill>
                <a:latin typeface="隶书" charset="-122"/>
                <a:ea typeface="隶书" charset="-122"/>
              </a:rPr>
              <a:t>0</a:t>
            </a:r>
            <a:r>
              <a:rPr lang="zh-CN" altLang="en-US" sz="2784" b="1">
                <a:solidFill>
                  <a:srgbClr val="000000"/>
                </a:solidFill>
                <a:latin typeface="隶书" charset="-122"/>
                <a:ea typeface="隶书" charset="-122"/>
              </a:rPr>
              <a:t>，最大数码是</a:t>
            </a:r>
            <a:r>
              <a:rPr lang="zh-CN" altLang="en-US" sz="2484" b="1">
                <a:solidFill>
                  <a:srgbClr val="000000"/>
                </a:solidFill>
                <a:latin typeface="Impact" charset="0"/>
                <a:ea typeface="隶书" charset="-122"/>
              </a:rPr>
              <a:t>“</a:t>
            </a:r>
            <a:r>
              <a:rPr lang="en-US" altLang="zh-CN" sz="2584" b="1">
                <a:solidFill>
                  <a:srgbClr val="000000"/>
                </a:solidFill>
                <a:latin typeface="隶书" charset="-122"/>
                <a:ea typeface="隶书" charset="-122"/>
              </a:rPr>
              <a:t>R-1</a:t>
            </a:r>
            <a:r>
              <a:rPr lang="en-US" altLang="zh-CN" sz="2684" b="1">
                <a:solidFill>
                  <a:srgbClr val="000000"/>
                </a:solidFill>
                <a:latin typeface="Impact" charset="0"/>
                <a:ea typeface="隶书" charset="-122"/>
              </a:rPr>
              <a:t>”</a:t>
            </a:r>
            <a:r>
              <a:rPr lang="zh-CN" altLang="en-US" sz="2584" b="1">
                <a:solidFill>
                  <a:srgbClr val="000000"/>
                </a:solidFill>
                <a:latin typeface="隶书" charset="-122"/>
                <a:ea typeface="隶书" charset="-122"/>
              </a:rPr>
              <a:t>。</a:t>
            </a:r>
            <a:endParaRPr lang="zh-CN" altLang="en-US" sz="2884" b="1">
              <a:solidFill>
                <a:srgbClr val="000000"/>
              </a:solidFill>
              <a:latin typeface="隶书" charset="-122"/>
              <a:ea typeface="隶书" charset="-122"/>
            </a:endParaRPr>
          </a:p>
          <a:p>
            <a:pPr marL="0" lvl="0" indent="0" eaLnBrk="1" hangingPunct="1">
              <a:lnSpc>
                <a:spcPct val="130000"/>
              </a:lnSpc>
              <a:spcBef>
                <a:spcPct val="50000"/>
              </a:spcBef>
              <a:buClrTx/>
              <a:buSzTx/>
              <a:buFontTx/>
              <a:buNone/>
            </a:pPr>
            <a:r>
              <a:rPr lang="en-US" altLang="zh-CN" sz="2784" b="1">
                <a:solidFill>
                  <a:srgbClr val="FF3300"/>
                </a:solidFill>
                <a:latin typeface="隶书" charset="-122"/>
                <a:ea typeface="隶书" charset="-122"/>
              </a:rPr>
              <a:t>2)</a:t>
            </a:r>
            <a:r>
              <a:rPr lang="zh-CN" altLang="en-US" sz="2484" b="1">
                <a:solidFill>
                  <a:srgbClr val="FF3300"/>
                </a:solidFill>
                <a:latin typeface="隶书" charset="-122"/>
                <a:ea typeface="隶书" charset="-122"/>
              </a:rPr>
              <a:t>逢</a:t>
            </a:r>
            <a:r>
              <a:rPr lang="en-US" altLang="zh-CN" sz="2784" b="1">
                <a:solidFill>
                  <a:srgbClr val="FF3300"/>
                </a:solidFill>
                <a:latin typeface="隶书" charset="-122"/>
                <a:ea typeface="隶书" charset="-122"/>
              </a:rPr>
              <a:t>R</a:t>
            </a:r>
            <a:r>
              <a:rPr lang="zh-CN" altLang="en-US" sz="2784" b="1">
                <a:solidFill>
                  <a:srgbClr val="FF3300"/>
                </a:solidFill>
                <a:latin typeface="隶书" charset="-122"/>
                <a:ea typeface="隶书" charset="-122"/>
              </a:rPr>
              <a:t>进一</a:t>
            </a:r>
            <a:r>
              <a:rPr lang="zh-CN" altLang="en-US" sz="2584" b="1">
                <a:solidFill>
                  <a:srgbClr val="FF3300"/>
                </a:solidFill>
                <a:latin typeface="隶书" charset="-122"/>
                <a:ea typeface="隶书" charset="-122"/>
              </a:rPr>
              <a:t>。</a:t>
            </a:r>
            <a:r>
              <a:rPr lang="zh-CN" altLang="en-US" sz="2784" b="1">
                <a:latin typeface="隶书" charset="-122"/>
                <a:ea typeface="隶书" charset="-122"/>
              </a:rPr>
              <a:t>例如十进制数是由</a:t>
            </a:r>
            <a:r>
              <a:rPr lang="en-US" altLang="zh-CN" sz="2484" b="1">
                <a:solidFill>
                  <a:srgbClr val="FF3300"/>
                </a:solidFill>
                <a:latin typeface="隶书" charset="-122"/>
                <a:ea typeface="隶书" charset="-122"/>
              </a:rPr>
              <a:t>0~9</a:t>
            </a:r>
            <a:r>
              <a:rPr lang="zh-CN" altLang="en-US" sz="2684" b="1">
                <a:latin typeface="隶书" charset="-122"/>
                <a:ea typeface="隶书" charset="-122"/>
              </a:rPr>
              <a:t>十个数字符号组成，基数为</a:t>
            </a:r>
            <a:r>
              <a:rPr lang="en-US" altLang="zh-CN" sz="2484" b="1">
                <a:solidFill>
                  <a:srgbClr val="FF3300"/>
                </a:solidFill>
                <a:latin typeface="隶书" charset="-122"/>
                <a:ea typeface="隶书" charset="-122"/>
              </a:rPr>
              <a:t>10</a:t>
            </a:r>
            <a:r>
              <a:rPr lang="zh-CN" altLang="en-US" sz="2484" b="1">
                <a:latin typeface="隶书" charset="-122"/>
                <a:ea typeface="隶书" charset="-122"/>
              </a:rPr>
              <a:t>，逢</a:t>
            </a:r>
            <a:r>
              <a:rPr lang="en-US" altLang="zh-CN" sz="2584" b="1">
                <a:solidFill>
                  <a:srgbClr val="FF3300"/>
                </a:solidFill>
                <a:latin typeface="隶书" charset="-122"/>
                <a:ea typeface="隶书" charset="-122"/>
              </a:rPr>
              <a:t>10</a:t>
            </a:r>
            <a:r>
              <a:rPr lang="zh-CN" altLang="en-US" sz="2784" b="1">
                <a:latin typeface="隶书" charset="-122"/>
                <a:ea typeface="隶书" charset="-122"/>
              </a:rPr>
              <a:t>进</a:t>
            </a:r>
            <a:r>
              <a:rPr lang="en-US" altLang="zh-CN" sz="2484" b="1">
                <a:solidFill>
                  <a:srgbClr val="FF3300"/>
                </a:solidFill>
                <a:latin typeface="隶书" charset="-122"/>
                <a:ea typeface="隶书" charset="-122"/>
              </a:rPr>
              <a:t>1</a:t>
            </a:r>
            <a:r>
              <a:rPr lang="zh-CN" altLang="en-US" sz="2484" b="1">
                <a:latin typeface="隶书" charset="-122"/>
                <a:ea typeface="隶书" charset="-122"/>
              </a:rPr>
              <a:t>。</a:t>
            </a:r>
            <a:endParaRPr lang="zh-CN" altLang="en-US" sz="2884" b="1">
              <a:latin typeface="隶书" charset="-122"/>
              <a:ea typeface="隶书" charset="-122"/>
            </a:endParaRPr>
          </a:p>
          <a:p>
            <a:pPr marL="0" lvl="0" indent="0" eaLnBrk="1" hangingPunct="1">
              <a:lnSpc>
                <a:spcPct val="130000"/>
              </a:lnSpc>
              <a:spcBef>
                <a:spcPct val="50000"/>
              </a:spcBef>
              <a:buClrTx/>
              <a:buSzTx/>
              <a:buFontTx/>
              <a:buNone/>
            </a:pPr>
            <a:r>
              <a:rPr lang="en-US" altLang="zh-CN" sz="2484" b="1">
                <a:solidFill>
                  <a:srgbClr val="FF3300"/>
                </a:solidFill>
                <a:latin typeface="隶书" charset="-122"/>
                <a:ea typeface="隶书" charset="-122"/>
              </a:rPr>
              <a:t>3)</a:t>
            </a:r>
            <a:r>
              <a:rPr lang="zh-CN" altLang="en-US" sz="2784" b="1">
                <a:solidFill>
                  <a:srgbClr val="FF3300"/>
                </a:solidFill>
                <a:latin typeface="隶书" charset="-122"/>
                <a:ea typeface="隶书" charset="-122"/>
              </a:rPr>
              <a:t>采用位权表示法。</a:t>
            </a:r>
            <a:r>
              <a:rPr lang="zh-CN" altLang="en-US" sz="2484" b="1">
                <a:latin typeface="隶书" charset="-122"/>
                <a:ea typeface="隶书" charset="-122"/>
              </a:rPr>
              <a:t>位权值的大小是以基数</a:t>
            </a:r>
            <a:r>
              <a:rPr lang="en-US" altLang="zh-CN" sz="2784" b="1" i="1">
                <a:latin typeface="隶书" charset="-122"/>
                <a:ea typeface="隶书" charset="-122"/>
              </a:rPr>
              <a:t>R</a:t>
            </a:r>
            <a:r>
              <a:rPr lang="zh-CN" altLang="en-US" sz="2584" b="1">
                <a:latin typeface="隶书" charset="-122"/>
                <a:ea typeface="隶书" charset="-122"/>
              </a:rPr>
              <a:t>为底、数码所在位置的序号为指数的整数次幂。</a:t>
            </a:r>
            <a:br>
              <a:rPr lang="zh-CN" altLang="en-US" sz="2584" b="1">
                <a:latin typeface="隶书" charset="-122"/>
                <a:ea typeface="隶书" charset="-122"/>
              </a:rPr>
            </a:br>
            <a:r>
              <a:rPr lang="zh-CN" altLang="en-US" sz="2584" b="1">
                <a:latin typeface="隶书" charset="-122"/>
                <a:ea typeface="隶书" charset="-122"/>
              </a:rPr>
              <a:t>例如：十进制数</a:t>
            </a:r>
            <a:r>
              <a:rPr lang="en-US" altLang="zh-CN" sz="2484" b="1">
                <a:latin typeface="隶书" charset="-122"/>
                <a:ea typeface="隶书" charset="-122"/>
              </a:rPr>
              <a:t>135.69</a:t>
            </a:r>
            <a:r>
              <a:rPr lang="zh-CN" altLang="en-US" sz="2784" b="1">
                <a:latin typeface="隶书" charset="-122"/>
                <a:ea typeface="隶书" charset="-122"/>
              </a:rPr>
              <a:t>按权展开可表示为</a:t>
            </a:r>
            <a:br>
              <a:rPr lang="zh-CN" altLang="en-US" sz="2784" b="1">
                <a:latin typeface="隶书" charset="-122"/>
                <a:ea typeface="隶书" charset="-122"/>
              </a:rPr>
            </a:br>
            <a:r>
              <a:rPr lang="zh-CN" altLang="en-US" sz="2784" b="1">
                <a:latin typeface="隶书" charset="-122"/>
                <a:ea typeface="隶书" charset="-122"/>
              </a:rPr>
              <a:t>	</a:t>
            </a:r>
            <a:r>
              <a:rPr lang="en-US" altLang="zh-CN" sz="2484" b="1">
                <a:latin typeface="隶书" charset="-122"/>
                <a:ea typeface="隶书" charset="-122"/>
              </a:rPr>
              <a:t>135.69 </a:t>
            </a:r>
            <a:r>
              <a:rPr lang="en-US" altLang="zh-CN" sz="2684" b="1">
                <a:latin typeface="隶书" charset="-122"/>
                <a:ea typeface="隶书" charset="-122"/>
                <a:sym typeface="Symbol" charset="2"/>
              </a:rPr>
              <a:t></a:t>
            </a:r>
            <a:r>
              <a:rPr lang="en-US" altLang="zh-CN" sz="2684" b="1">
                <a:latin typeface="隶书" charset="-122"/>
                <a:ea typeface="隶书" charset="-122"/>
              </a:rPr>
              <a:t> 1</a:t>
            </a:r>
            <a:r>
              <a:rPr lang="en-US" altLang="zh-CN" sz="2684" b="1">
                <a:latin typeface="隶书" charset="-122"/>
                <a:ea typeface="隶书" charset="-122"/>
                <a:sym typeface="Symbol" charset="2"/>
              </a:rPr>
              <a:t></a:t>
            </a:r>
            <a:r>
              <a:rPr lang="en-US" altLang="zh-CN" sz="2584" b="1">
                <a:latin typeface="隶书" charset="-122"/>
                <a:ea typeface="隶书" charset="-122"/>
              </a:rPr>
              <a:t>10</a:t>
            </a:r>
            <a:r>
              <a:rPr lang="en-US" altLang="zh-CN" sz="2484" b="1" baseline="30000">
                <a:latin typeface="隶书" charset="-122"/>
                <a:ea typeface="隶书" charset="-122"/>
              </a:rPr>
              <a:t>2</a:t>
            </a:r>
            <a:r>
              <a:rPr lang="en-US" altLang="zh-CN" sz="2584" b="1">
                <a:latin typeface="隶书" charset="-122"/>
                <a:ea typeface="隶书" charset="-122"/>
                <a:sym typeface="Symbol" charset="2"/>
              </a:rPr>
              <a:t></a:t>
            </a:r>
            <a:r>
              <a:rPr lang="en-US" altLang="zh-CN" sz="2584" b="1">
                <a:latin typeface="隶书" charset="-122"/>
                <a:ea typeface="隶书" charset="-122"/>
              </a:rPr>
              <a:t>3</a:t>
            </a:r>
            <a:r>
              <a:rPr lang="en-US" altLang="zh-CN" sz="2784" b="1">
                <a:latin typeface="隶书" charset="-122"/>
                <a:ea typeface="隶书" charset="-122"/>
                <a:sym typeface="Symbol" charset="2"/>
              </a:rPr>
              <a:t></a:t>
            </a:r>
            <a:r>
              <a:rPr lang="en-US" altLang="zh-CN" sz="2584" b="1">
                <a:latin typeface="隶书" charset="-122"/>
                <a:ea typeface="隶书" charset="-122"/>
              </a:rPr>
              <a:t>10</a:t>
            </a:r>
            <a:r>
              <a:rPr lang="en-US" altLang="zh-CN" sz="2684" b="1" baseline="30000">
                <a:latin typeface="隶书" charset="-122"/>
                <a:ea typeface="隶书" charset="-122"/>
              </a:rPr>
              <a:t>1</a:t>
            </a:r>
            <a:r>
              <a:rPr lang="en-US" altLang="zh-CN" sz="2784" b="1">
                <a:latin typeface="隶书" charset="-122"/>
                <a:ea typeface="隶书" charset="-122"/>
                <a:sym typeface="Symbol" charset="2"/>
              </a:rPr>
              <a:t></a:t>
            </a:r>
            <a:r>
              <a:rPr lang="en-US" altLang="zh-CN" sz="2784" b="1">
                <a:latin typeface="隶书" charset="-122"/>
                <a:ea typeface="隶书" charset="-122"/>
              </a:rPr>
              <a:t>5</a:t>
            </a:r>
            <a:r>
              <a:rPr lang="en-US" altLang="zh-CN" sz="2584" b="1">
                <a:latin typeface="隶书" charset="-122"/>
                <a:ea typeface="隶书" charset="-122"/>
                <a:sym typeface="Symbol" charset="2"/>
              </a:rPr>
              <a:t></a:t>
            </a:r>
            <a:r>
              <a:rPr lang="en-US" altLang="zh-CN" sz="2484" b="1">
                <a:latin typeface="隶书" charset="-122"/>
                <a:ea typeface="隶书" charset="-122"/>
              </a:rPr>
              <a:t>10</a:t>
            </a:r>
            <a:r>
              <a:rPr lang="en-US" altLang="zh-CN" sz="2484" b="1" baseline="30000">
                <a:latin typeface="隶书" charset="-122"/>
                <a:ea typeface="隶书" charset="-122"/>
              </a:rPr>
              <a:t>0</a:t>
            </a:r>
            <a:r>
              <a:rPr lang="en-US" altLang="zh-CN" sz="2684" b="1">
                <a:latin typeface="隶书" charset="-122"/>
                <a:ea typeface="隶书" charset="-122"/>
                <a:sym typeface="Symbol" charset="2"/>
              </a:rPr>
              <a:t></a:t>
            </a:r>
            <a:r>
              <a:rPr lang="en-US" altLang="zh-CN" sz="2784" b="1">
                <a:latin typeface="隶书" charset="-122"/>
                <a:ea typeface="隶书" charset="-122"/>
              </a:rPr>
              <a:t>6</a:t>
            </a:r>
            <a:r>
              <a:rPr lang="en-US" altLang="zh-CN" sz="2584" b="1">
                <a:latin typeface="隶书" charset="-122"/>
                <a:ea typeface="隶书" charset="-122"/>
                <a:sym typeface="Symbol" charset="2"/>
              </a:rPr>
              <a:t></a:t>
            </a:r>
            <a:r>
              <a:rPr lang="en-US" altLang="zh-CN" sz="2684" b="1">
                <a:latin typeface="隶书" charset="-122"/>
                <a:ea typeface="隶书" charset="-122"/>
              </a:rPr>
              <a:t>10</a:t>
            </a:r>
            <a:r>
              <a:rPr lang="en-US" altLang="zh-CN" sz="2684" b="1" baseline="30000">
                <a:latin typeface="隶书" charset="-122"/>
                <a:ea typeface="隶书" charset="-122"/>
                <a:sym typeface="Symbol" charset="2"/>
              </a:rPr>
              <a:t></a:t>
            </a:r>
            <a:r>
              <a:rPr lang="en-US" altLang="zh-CN" sz="2584" b="1" baseline="30000">
                <a:latin typeface="隶书" charset="-122"/>
                <a:ea typeface="隶书" charset="-122"/>
              </a:rPr>
              <a:t>1</a:t>
            </a:r>
            <a:r>
              <a:rPr lang="en-US" altLang="zh-CN" sz="2484" b="1">
                <a:latin typeface="隶书" charset="-122"/>
                <a:ea typeface="隶书" charset="-122"/>
                <a:sym typeface="Symbol" charset="2"/>
              </a:rPr>
              <a:t></a:t>
            </a:r>
            <a:r>
              <a:rPr lang="en-US" altLang="zh-CN" sz="2684" b="1">
                <a:latin typeface="隶书" charset="-122"/>
                <a:ea typeface="隶书" charset="-122"/>
              </a:rPr>
              <a:t>9</a:t>
            </a:r>
            <a:r>
              <a:rPr lang="en-US" altLang="zh-CN" sz="2484" b="1">
                <a:latin typeface="隶书" charset="-122"/>
                <a:ea typeface="隶书" charset="-122"/>
                <a:sym typeface="Symbol" charset="2"/>
              </a:rPr>
              <a:t></a:t>
            </a:r>
            <a:r>
              <a:rPr lang="en-US" altLang="zh-CN" sz="2684" b="1">
                <a:latin typeface="隶书" charset="-122"/>
                <a:ea typeface="隶书" charset="-122"/>
              </a:rPr>
              <a:t>10</a:t>
            </a:r>
            <a:r>
              <a:rPr lang="en-US" altLang="zh-CN" sz="2684" b="1" baseline="30000">
                <a:latin typeface="隶书" charset="-122"/>
                <a:ea typeface="隶书" charset="-122"/>
                <a:sym typeface="Symbol" charset="2"/>
              </a:rPr>
              <a:t></a:t>
            </a:r>
            <a:r>
              <a:rPr lang="en-US" altLang="zh-CN" sz="2784" b="1" baseline="30000">
                <a:latin typeface="隶书" charset="-122"/>
                <a:ea typeface="隶书" charset="-122"/>
              </a:rPr>
              <a:t>2</a:t>
            </a:r>
            <a:endParaRPr lang="en-US" altLang="zh-CN" sz="2884" b="1" baseline="30000">
              <a:latin typeface="隶书" charset="-122"/>
              <a:ea typeface="隶书" charset="-122"/>
            </a:endParaRPr>
          </a:p>
        </p:txBody>
      </p:sp>
      <p:sp>
        <p:nvSpPr>
          <p:cNvPr id="2126" name="Rectangle 3"/>
          <p:cNvSpPr/>
          <p:nvPr/>
        </p:nvSpPr>
        <p:spPr>
          <a:xfrm>
            <a:off x="1340803" y="485633"/>
            <a:ext cx="5933869" cy="610819"/>
          </a:xfrm>
          <a:prstGeom prst="rect">
            <a:avLst/>
          </a:prstGeom>
          <a:noFill/>
          <a:ln w="19050" cap="flat">
            <a:noFill/>
            <a:prstDash val="solid"/>
            <a:miter lim="800000"/>
            <a:headEnd type="none" w="med" len="med"/>
            <a:tailEnd type="none" w="med" len="med"/>
          </a:ln>
        </p:spPr>
        <p:txBody>
          <a:bodyPr>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3408" b="1" i="1">
                <a:solidFill>
                  <a:srgbClr val="0000FF"/>
                </a:solidFill>
                <a:latin typeface="隶书" charset="-122"/>
                <a:ea typeface="隶书" charset="-122"/>
              </a:rPr>
              <a:t>进位计数制的基本特点：</a:t>
            </a:r>
            <a:endParaRPr lang="zh-CN" altLang="en-US" sz="3708" b="1" i="1">
              <a:solidFill>
                <a:srgbClr val="0000FF"/>
              </a:solidFill>
              <a:latin typeface="隶书" charset="-122"/>
              <a:ea typeface="隶书"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2126"/>
                                        </p:tgtEl>
                                        <p:attrNameLst>
                                          <p:attrName>style.visibility</p:attrName>
                                        </p:attrNameLst>
                                      </p:cBhvr>
                                      <p:to>
                                        <p:strVal val="visible"/>
                                      </p:to>
                                    </p:set>
                                    <p:animEffect transition="in" filter="blinds(horizontal)">
                                      <p:cBhvr additive="base">
                                        <p:cTn id="7" dur="500"/>
                                        <p:tgtEl>
                                          <p:spTgt spid="212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7" presetClass="entr" presetSubtype="10" dur="500" fill="hold" nodeType="clickEffect">
                                  <p:stCondLst>
                                    <p:cond delay="0"/>
                                  </p:stCondLst>
                                  <p:childTnLst>
                                    <p:set>
                                      <p:cBhvr additive="base">
                                        <p:cTn id="11" dur="1" fill="hold">
                                          <p:stCondLst>
                                            <p:cond delay="0"/>
                                          </p:stCondLst>
                                        </p:cTn>
                                        <p:tgtEl>
                                          <p:spTgt spid="2125">
                                            <p:txEl>
                                              <p:pRg st="0" end="0"/>
                                            </p:txEl>
                                          </p:spTgt>
                                        </p:tgtEl>
                                        <p:attrNameLst>
                                          <p:attrName>style.visibility</p:attrName>
                                        </p:attrNameLst>
                                      </p:cBhvr>
                                      <p:to>
                                        <p:strVal val="visible"/>
                                      </p:to>
                                    </p:set>
                                    <p:anim calcmode="lin" valueType="num">
                                      <p:cBhvr additive="base">
                                        <p:cTn id="12" dur="500" fill="hold"/>
                                        <p:tgtEl>
                                          <p:spTgt spid="2125">
                                            <p:txEl>
                                              <p:pRg st="0" end="0"/>
                                            </p:txEl>
                                          </p:spTgt>
                                        </p:tgtEl>
                                        <p:attrNameLst>
                                          <p:attrName>ppt_w</p:attrName>
                                        </p:attrNameLst>
                                      </p:cBhvr>
                                      <p:tavLst>
                                        <p:tav tm="0">
                                          <p:val>
                                            <p:fltVal val="0"/>
                                          </p:val>
                                        </p:tav>
                                        <p:tav tm="100000">
                                          <p:val>
                                            <p:strVal val="#ppt_w"/>
                                          </p:val>
                                        </p:tav>
                                      </p:tavLst>
                                    </p:anim>
                                    <p:anim calcmode="lin" valueType="num">
                                      <p:cBhvr additive="base">
                                        <p:cTn id="13" dur="500" fill="hold"/>
                                        <p:tgtEl>
                                          <p:spTgt spid="2125">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4" fill="hold" nodeType="clickPar">
                      <p:stCondLst>
                        <p:cond delay="indefinite"/>
                      </p:stCondLst>
                      <p:childTnLst>
                        <p:par>
                          <p:cTn id="15" fill="hold" nodeType="afterGroup">
                            <p:stCondLst>
                              <p:cond delay="0"/>
                            </p:stCondLst>
                            <p:childTnLst>
                              <p:par>
                                <p:cTn id="16" presetID="17" presetClass="entr" presetSubtype="10" dur="500" fill="hold" nodeType="clickEffect">
                                  <p:stCondLst>
                                    <p:cond delay="0"/>
                                  </p:stCondLst>
                                  <p:childTnLst>
                                    <p:set>
                                      <p:cBhvr additive="base">
                                        <p:cTn id="17" dur="1" fill="hold">
                                          <p:stCondLst>
                                            <p:cond delay="0"/>
                                          </p:stCondLst>
                                        </p:cTn>
                                        <p:tgtEl>
                                          <p:spTgt spid="2125">
                                            <p:txEl>
                                              <p:pRg st="1" end="1"/>
                                            </p:txEl>
                                          </p:spTgt>
                                        </p:tgtEl>
                                        <p:attrNameLst>
                                          <p:attrName>style.visibility</p:attrName>
                                        </p:attrNameLst>
                                      </p:cBhvr>
                                      <p:to>
                                        <p:strVal val="visible"/>
                                      </p:to>
                                    </p:set>
                                    <p:anim calcmode="lin" valueType="num">
                                      <p:cBhvr additive="base">
                                        <p:cTn id="18" dur="500" fill="hold"/>
                                        <p:tgtEl>
                                          <p:spTgt spid="2125">
                                            <p:txEl>
                                              <p:pRg st="1" end="1"/>
                                            </p:txEl>
                                          </p:spTgt>
                                        </p:tgtEl>
                                        <p:attrNameLst>
                                          <p:attrName>ppt_w</p:attrName>
                                        </p:attrNameLst>
                                      </p:cBhvr>
                                      <p:tavLst>
                                        <p:tav tm="0">
                                          <p:val>
                                            <p:fltVal val="0"/>
                                          </p:val>
                                        </p:tav>
                                        <p:tav tm="100000">
                                          <p:val>
                                            <p:strVal val="#ppt_w"/>
                                          </p:val>
                                        </p:tav>
                                      </p:tavLst>
                                    </p:anim>
                                    <p:anim calcmode="lin" valueType="num">
                                      <p:cBhvr additive="base">
                                        <p:cTn id="19" dur="500" fill="hold"/>
                                        <p:tgtEl>
                                          <p:spTgt spid="2125">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0" fill="hold" nodeType="clickPar">
                      <p:stCondLst>
                        <p:cond delay="indefinite"/>
                      </p:stCondLst>
                      <p:childTnLst>
                        <p:par>
                          <p:cTn id="21" fill="hold" nodeType="afterGroup">
                            <p:stCondLst>
                              <p:cond delay="0"/>
                            </p:stCondLst>
                            <p:childTnLst>
                              <p:par>
                                <p:cTn id="22" presetID="17" presetClass="entr" presetSubtype="10" dur="500" fill="hold" nodeType="clickEffect">
                                  <p:stCondLst>
                                    <p:cond delay="0"/>
                                  </p:stCondLst>
                                  <p:childTnLst>
                                    <p:set>
                                      <p:cBhvr additive="base">
                                        <p:cTn id="23" dur="1" fill="hold">
                                          <p:stCondLst>
                                            <p:cond delay="0"/>
                                          </p:stCondLst>
                                        </p:cTn>
                                        <p:tgtEl>
                                          <p:spTgt spid="2125">
                                            <p:txEl>
                                              <p:pRg st="2" end="2"/>
                                            </p:txEl>
                                          </p:spTgt>
                                        </p:tgtEl>
                                        <p:attrNameLst>
                                          <p:attrName>style.visibility</p:attrName>
                                        </p:attrNameLst>
                                      </p:cBhvr>
                                      <p:to>
                                        <p:strVal val="visible"/>
                                      </p:to>
                                    </p:set>
                                    <p:anim calcmode="lin" valueType="num">
                                      <p:cBhvr additive="base">
                                        <p:cTn id="24" dur="500" fill="hold"/>
                                        <p:tgtEl>
                                          <p:spTgt spid="2125">
                                            <p:txEl>
                                              <p:pRg st="2" end="2"/>
                                            </p:txEl>
                                          </p:spTgt>
                                        </p:tgtEl>
                                        <p:attrNameLst>
                                          <p:attrName>ppt_w</p:attrName>
                                        </p:attrNameLst>
                                      </p:cBhvr>
                                      <p:tavLst>
                                        <p:tav tm="0">
                                          <p:val>
                                            <p:fltVal val="0"/>
                                          </p:val>
                                        </p:tav>
                                        <p:tav tm="100000">
                                          <p:val>
                                            <p:strVal val="#ppt_w"/>
                                          </p:val>
                                        </p:tav>
                                      </p:tavLst>
                                    </p:anim>
                                    <p:anim calcmode="lin" valueType="num">
                                      <p:cBhvr additive="base">
                                        <p:cTn id="25" dur="500" fill="hold"/>
                                        <p:tgtEl>
                                          <p:spTgt spid="2125">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6"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29" name="Text Box 2"/>
          <p:cNvSpPr/>
          <p:nvPr/>
        </p:nvSpPr>
        <p:spPr>
          <a:xfrm>
            <a:off x="235458" y="3217926"/>
            <a:ext cx="10360151" cy="3590791"/>
          </a:xfrm>
          <a:prstGeom prst="rect">
            <a:avLst/>
          </a:prstGeom>
          <a:noFill/>
          <a:ln cap="flat">
            <a:noFill/>
            <a:prstDash val="solid"/>
            <a:miter lim="800000"/>
            <a:headEnd type="none" w="med" len="med"/>
            <a:tailEnd type="none" w="med" len="med"/>
          </a:ln>
        </p:spPr>
        <p:txBody>
          <a:bodyPr lIns="109862" tIns="54931" rIns="109862" bIns="54931">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92430" lvl="2" indent="0" algn="just" defTabSz="1098804" eaLnBrk="1" hangingPunct="1">
              <a:lnSpc>
                <a:spcPct val="150000"/>
              </a:lnSpc>
              <a:buClrTx/>
              <a:buSzTx/>
              <a:buFontTx/>
              <a:buNone/>
            </a:pPr>
            <a:r>
              <a:rPr lang="zh-CN" altLang="en-US" sz="2890" b="1">
                <a:latin typeface="黑体" charset="-122"/>
                <a:ea typeface="黑体" charset="-122"/>
              </a:rPr>
              <a:t>例</a:t>
            </a:r>
            <a:r>
              <a:rPr lang="en-US" altLang="zh-CN" sz="2690" b="1">
                <a:latin typeface="黑体" charset="-122"/>
                <a:ea typeface="黑体" charset="-122"/>
              </a:rPr>
              <a:t>1</a:t>
            </a:r>
            <a:r>
              <a:rPr lang="zh-CN" altLang="en-US" sz="2690" b="1">
                <a:latin typeface="黑体" charset="-122"/>
                <a:ea typeface="黑体" charset="-122"/>
              </a:rPr>
              <a:t>、在十进制数中，</a:t>
            </a:r>
            <a:r>
              <a:rPr lang="en-US" altLang="zh-CN" sz="2890" b="1">
                <a:latin typeface="黑体" charset="-122"/>
                <a:ea typeface="黑体" charset="-122"/>
              </a:rPr>
              <a:t>358.72 </a:t>
            </a:r>
            <a:r>
              <a:rPr lang="zh-CN" altLang="en-US" sz="2790" b="1">
                <a:latin typeface="黑体" charset="-122"/>
                <a:ea typeface="黑体" charset="-122"/>
              </a:rPr>
              <a:t>可表示为：</a:t>
            </a:r>
            <a:endParaRPr lang="zh-CN" altLang="en-US" sz="3090" b="1">
              <a:latin typeface="黑体" charset="-122"/>
              <a:ea typeface="黑体" charset="-122"/>
            </a:endParaRPr>
          </a:p>
          <a:p>
            <a:pPr marL="392430" lvl="2" indent="0" algn="just" defTabSz="1098804" eaLnBrk="1" hangingPunct="1">
              <a:lnSpc>
                <a:spcPct val="150000"/>
              </a:lnSpc>
              <a:buClrTx/>
              <a:buSzTx/>
              <a:buFontTx/>
              <a:buNone/>
            </a:pPr>
            <a:r>
              <a:rPr lang="zh-CN" altLang="en-US" sz="2890" b="1">
                <a:latin typeface="黑体" charset="-122"/>
                <a:ea typeface="黑体" charset="-122"/>
              </a:rPr>
              <a:t>     </a:t>
            </a:r>
            <a:r>
              <a:rPr lang="en-US" altLang="zh-CN" sz="2890" b="1">
                <a:latin typeface="黑体" charset="-122"/>
                <a:ea typeface="黑体" charset="-122"/>
              </a:rPr>
              <a:t>358.72=3×</a:t>
            </a:r>
            <a:r>
              <a:rPr lang="en-US" altLang="zh-CN" sz="2690" b="1">
                <a:solidFill>
                  <a:srgbClr val="FF3300"/>
                </a:solidFill>
                <a:latin typeface="黑体" charset="-122"/>
                <a:ea typeface="黑体" charset="-122"/>
              </a:rPr>
              <a:t>10</a:t>
            </a:r>
            <a:r>
              <a:rPr lang="en-US" altLang="zh-CN" sz="2690" b="1" baseline="30000">
                <a:solidFill>
                  <a:srgbClr val="FF3300"/>
                </a:solidFill>
                <a:latin typeface="黑体" charset="-122"/>
                <a:ea typeface="黑体" charset="-122"/>
              </a:rPr>
              <a:t>2</a:t>
            </a:r>
            <a:r>
              <a:rPr lang="en-US" altLang="zh-CN" sz="2990" b="1">
                <a:latin typeface="黑体" charset="-122"/>
                <a:ea typeface="黑体" charset="-122"/>
              </a:rPr>
              <a:t>+5×</a:t>
            </a:r>
            <a:r>
              <a:rPr lang="en-US" altLang="zh-CN" sz="2990" b="1">
                <a:solidFill>
                  <a:srgbClr val="FF3300"/>
                </a:solidFill>
                <a:latin typeface="黑体" charset="-122"/>
                <a:ea typeface="黑体" charset="-122"/>
              </a:rPr>
              <a:t>10</a:t>
            </a:r>
            <a:r>
              <a:rPr lang="en-US" altLang="zh-CN" sz="2990" b="1" baseline="30000">
                <a:solidFill>
                  <a:srgbClr val="FF3300"/>
                </a:solidFill>
                <a:latin typeface="黑体" charset="-122"/>
                <a:ea typeface="黑体" charset="-122"/>
              </a:rPr>
              <a:t>1</a:t>
            </a:r>
            <a:r>
              <a:rPr lang="en-US" altLang="zh-CN" sz="2690" b="1">
                <a:latin typeface="黑体" charset="-122"/>
                <a:ea typeface="黑体" charset="-122"/>
              </a:rPr>
              <a:t>+8×</a:t>
            </a:r>
            <a:r>
              <a:rPr lang="en-US" altLang="zh-CN" sz="2790" b="1">
                <a:solidFill>
                  <a:srgbClr val="FF3300"/>
                </a:solidFill>
                <a:latin typeface="黑体" charset="-122"/>
                <a:ea typeface="黑体" charset="-122"/>
              </a:rPr>
              <a:t>10</a:t>
            </a:r>
            <a:r>
              <a:rPr lang="en-US" altLang="zh-CN" sz="2890" b="1" baseline="30000">
                <a:solidFill>
                  <a:srgbClr val="FF3300"/>
                </a:solidFill>
                <a:latin typeface="黑体" charset="-122"/>
                <a:ea typeface="黑体" charset="-122"/>
              </a:rPr>
              <a:t>0</a:t>
            </a:r>
            <a:r>
              <a:rPr lang="en-US" altLang="zh-CN" sz="2990" b="1">
                <a:latin typeface="黑体" charset="-122"/>
                <a:ea typeface="黑体" charset="-122"/>
              </a:rPr>
              <a:t>+7×</a:t>
            </a:r>
            <a:r>
              <a:rPr lang="en-US" altLang="zh-CN" sz="2690" b="1">
                <a:solidFill>
                  <a:srgbClr val="FF3300"/>
                </a:solidFill>
                <a:latin typeface="黑体" charset="-122"/>
                <a:ea typeface="黑体" charset="-122"/>
              </a:rPr>
              <a:t>10</a:t>
            </a:r>
            <a:r>
              <a:rPr lang="en-US" altLang="zh-CN" sz="2690" b="1" baseline="30000">
                <a:solidFill>
                  <a:srgbClr val="FF3300"/>
                </a:solidFill>
                <a:latin typeface="黑体" charset="-122"/>
                <a:ea typeface="黑体" charset="-122"/>
              </a:rPr>
              <a:t>-1</a:t>
            </a:r>
            <a:r>
              <a:rPr lang="en-US" altLang="zh-CN" sz="2890" b="1">
                <a:latin typeface="黑体" charset="-122"/>
                <a:ea typeface="黑体" charset="-122"/>
              </a:rPr>
              <a:t>+2×</a:t>
            </a:r>
            <a:r>
              <a:rPr lang="en-US" altLang="zh-CN" sz="2690" b="1">
                <a:solidFill>
                  <a:srgbClr val="FF3300"/>
                </a:solidFill>
                <a:latin typeface="黑体" charset="-122"/>
                <a:ea typeface="黑体" charset="-122"/>
              </a:rPr>
              <a:t>10</a:t>
            </a:r>
            <a:r>
              <a:rPr lang="en-US" altLang="zh-CN" sz="2990" b="1" baseline="30000">
                <a:solidFill>
                  <a:srgbClr val="FF3300"/>
                </a:solidFill>
                <a:latin typeface="黑体" charset="-122"/>
                <a:ea typeface="黑体" charset="-122"/>
              </a:rPr>
              <a:t>-2</a:t>
            </a:r>
            <a:endParaRPr lang="en-US" altLang="zh-CN" sz="3090" b="1" baseline="30000">
              <a:solidFill>
                <a:srgbClr val="FF3300"/>
              </a:solidFill>
              <a:latin typeface="黑体" charset="-122"/>
              <a:ea typeface="黑体" charset="-122"/>
            </a:endParaRPr>
          </a:p>
          <a:p>
            <a:pPr marL="392430" lvl="2" indent="0" algn="just" defTabSz="1098804" eaLnBrk="1" hangingPunct="1">
              <a:lnSpc>
                <a:spcPct val="150000"/>
              </a:lnSpc>
              <a:buClrTx/>
              <a:buSzTx/>
              <a:buFontTx/>
              <a:buNone/>
            </a:pPr>
            <a:endParaRPr lang="en-US" altLang="zh-CN" sz="3090" b="1" baseline="30000">
              <a:solidFill>
                <a:srgbClr val="FF3300"/>
              </a:solidFill>
              <a:latin typeface="黑体" charset="-122"/>
              <a:ea typeface="黑体" charset="-122"/>
            </a:endParaRPr>
          </a:p>
          <a:p>
            <a:pPr marL="392430" lvl="2" indent="0" algn="just" defTabSz="1098804" eaLnBrk="1" hangingPunct="1">
              <a:lnSpc>
                <a:spcPct val="150000"/>
              </a:lnSpc>
              <a:buClrTx/>
              <a:buSzTx/>
              <a:buFontTx/>
              <a:buNone/>
            </a:pPr>
            <a:r>
              <a:rPr lang="zh-CN" altLang="en-US" sz="2690" b="1">
                <a:latin typeface="黑体" charset="-122"/>
                <a:ea typeface="黑体" charset="-122"/>
              </a:rPr>
              <a:t>例</a:t>
            </a:r>
            <a:r>
              <a:rPr lang="en-US" altLang="zh-CN" sz="2690" b="1">
                <a:latin typeface="黑体" charset="-122"/>
                <a:ea typeface="黑体" charset="-122"/>
              </a:rPr>
              <a:t>2</a:t>
            </a:r>
            <a:r>
              <a:rPr lang="zh-CN" altLang="en-US" sz="2790" b="1">
                <a:latin typeface="黑体" charset="-122"/>
                <a:ea typeface="黑体" charset="-122"/>
              </a:rPr>
              <a:t>、在二进制数中，</a:t>
            </a:r>
            <a:r>
              <a:rPr lang="en-US" altLang="zh-CN" sz="2790" b="1">
                <a:latin typeface="黑体" charset="-122"/>
                <a:ea typeface="黑体" charset="-122"/>
              </a:rPr>
              <a:t>1011.01 </a:t>
            </a:r>
            <a:r>
              <a:rPr lang="zh-CN" altLang="en-US" sz="2990" b="1">
                <a:latin typeface="黑体" charset="-122"/>
                <a:ea typeface="黑体" charset="-122"/>
              </a:rPr>
              <a:t>可表示为：</a:t>
            </a:r>
            <a:endParaRPr lang="zh-CN" altLang="en-US" sz="3090" b="1">
              <a:latin typeface="黑体" charset="-122"/>
              <a:ea typeface="黑体" charset="-122"/>
            </a:endParaRPr>
          </a:p>
          <a:p>
            <a:pPr marL="392430" lvl="2" indent="0" algn="just" defTabSz="1098804" eaLnBrk="1" hangingPunct="1">
              <a:lnSpc>
                <a:spcPct val="150000"/>
              </a:lnSpc>
              <a:buClrTx/>
              <a:buSzTx/>
              <a:buFontTx/>
              <a:buNone/>
            </a:pPr>
            <a:r>
              <a:rPr lang="zh-CN" altLang="en-US" sz="2790" b="1">
                <a:latin typeface="黑体" charset="-122"/>
                <a:ea typeface="黑体" charset="-122"/>
              </a:rPr>
              <a:t>     </a:t>
            </a:r>
            <a:r>
              <a:rPr lang="en-US" altLang="zh-CN" sz="2690" b="1">
                <a:latin typeface="黑体" charset="-122"/>
                <a:ea typeface="黑体" charset="-122"/>
              </a:rPr>
              <a:t>1011.01==1×</a:t>
            </a:r>
            <a:r>
              <a:rPr lang="en-US" altLang="zh-CN" sz="2790" b="1">
                <a:solidFill>
                  <a:srgbClr val="FF3300"/>
                </a:solidFill>
                <a:latin typeface="黑体" charset="-122"/>
                <a:ea typeface="黑体" charset="-122"/>
              </a:rPr>
              <a:t>2</a:t>
            </a:r>
            <a:r>
              <a:rPr lang="en-US" altLang="zh-CN" sz="2990" b="1" baseline="30000">
                <a:solidFill>
                  <a:srgbClr val="FF3300"/>
                </a:solidFill>
                <a:latin typeface="黑体" charset="-122"/>
                <a:ea typeface="黑体" charset="-122"/>
              </a:rPr>
              <a:t>3</a:t>
            </a:r>
            <a:r>
              <a:rPr lang="en-US" altLang="zh-CN" sz="2790" b="1">
                <a:latin typeface="黑体" charset="-122"/>
                <a:ea typeface="黑体" charset="-122"/>
              </a:rPr>
              <a:t>+0×</a:t>
            </a:r>
            <a:r>
              <a:rPr lang="en-US" altLang="zh-CN" sz="2890" b="1">
                <a:solidFill>
                  <a:srgbClr val="FF3300"/>
                </a:solidFill>
                <a:latin typeface="黑体" charset="-122"/>
                <a:ea typeface="黑体" charset="-122"/>
              </a:rPr>
              <a:t>2</a:t>
            </a:r>
            <a:r>
              <a:rPr lang="en-US" altLang="zh-CN" sz="2690" b="1" baseline="30000">
                <a:solidFill>
                  <a:srgbClr val="FF3300"/>
                </a:solidFill>
                <a:latin typeface="黑体" charset="-122"/>
                <a:ea typeface="黑体" charset="-122"/>
              </a:rPr>
              <a:t>2</a:t>
            </a:r>
            <a:r>
              <a:rPr lang="en-US" altLang="zh-CN" sz="2690" b="1">
                <a:latin typeface="黑体" charset="-122"/>
                <a:ea typeface="黑体" charset="-122"/>
              </a:rPr>
              <a:t>+1×</a:t>
            </a:r>
            <a:r>
              <a:rPr lang="en-US" altLang="zh-CN" sz="2790" b="1">
                <a:solidFill>
                  <a:srgbClr val="FF3300"/>
                </a:solidFill>
                <a:latin typeface="黑体" charset="-122"/>
                <a:ea typeface="黑体" charset="-122"/>
              </a:rPr>
              <a:t>2</a:t>
            </a:r>
            <a:r>
              <a:rPr lang="en-US" altLang="zh-CN" sz="2890" b="1" baseline="30000">
                <a:solidFill>
                  <a:srgbClr val="FF3300"/>
                </a:solidFill>
                <a:latin typeface="黑体" charset="-122"/>
                <a:ea typeface="黑体" charset="-122"/>
              </a:rPr>
              <a:t>1</a:t>
            </a:r>
            <a:r>
              <a:rPr lang="en-US" altLang="zh-CN" sz="2690" b="1">
                <a:latin typeface="黑体" charset="-122"/>
                <a:ea typeface="黑体" charset="-122"/>
              </a:rPr>
              <a:t>+1×</a:t>
            </a:r>
            <a:r>
              <a:rPr lang="en-US" altLang="zh-CN" sz="2790" b="1">
                <a:solidFill>
                  <a:srgbClr val="FF3300"/>
                </a:solidFill>
                <a:latin typeface="黑体" charset="-122"/>
                <a:ea typeface="黑体" charset="-122"/>
              </a:rPr>
              <a:t>2</a:t>
            </a:r>
            <a:r>
              <a:rPr lang="en-US" altLang="zh-CN" sz="2990" b="1" baseline="30000">
                <a:solidFill>
                  <a:srgbClr val="FF3300"/>
                </a:solidFill>
                <a:latin typeface="黑体" charset="-122"/>
                <a:ea typeface="黑体" charset="-122"/>
              </a:rPr>
              <a:t>0</a:t>
            </a:r>
            <a:r>
              <a:rPr lang="en-US" altLang="zh-CN" sz="2790" b="1">
                <a:latin typeface="黑体" charset="-122"/>
                <a:ea typeface="黑体" charset="-122"/>
              </a:rPr>
              <a:t>+0×</a:t>
            </a:r>
            <a:r>
              <a:rPr lang="en-US" altLang="zh-CN" sz="2990" b="1">
                <a:solidFill>
                  <a:srgbClr val="FF3300"/>
                </a:solidFill>
                <a:latin typeface="黑体" charset="-122"/>
                <a:ea typeface="黑体" charset="-122"/>
              </a:rPr>
              <a:t>2</a:t>
            </a:r>
            <a:r>
              <a:rPr lang="en-US" altLang="zh-CN" sz="2790" b="1" baseline="30000">
                <a:solidFill>
                  <a:srgbClr val="FF3300"/>
                </a:solidFill>
                <a:latin typeface="黑体" charset="-122"/>
                <a:ea typeface="黑体" charset="-122"/>
              </a:rPr>
              <a:t>-1</a:t>
            </a:r>
            <a:r>
              <a:rPr lang="en-US" altLang="zh-CN" sz="2690" b="1">
                <a:latin typeface="黑体" charset="-122"/>
                <a:ea typeface="黑体" charset="-122"/>
              </a:rPr>
              <a:t>+1×</a:t>
            </a:r>
            <a:r>
              <a:rPr lang="en-US" altLang="zh-CN" sz="2890" b="1">
                <a:solidFill>
                  <a:srgbClr val="FF3300"/>
                </a:solidFill>
                <a:latin typeface="黑体" charset="-122"/>
                <a:ea typeface="黑体" charset="-122"/>
              </a:rPr>
              <a:t>2</a:t>
            </a:r>
            <a:r>
              <a:rPr lang="en-US" altLang="zh-CN" sz="2990" b="1" baseline="30000">
                <a:solidFill>
                  <a:srgbClr val="FF3300"/>
                </a:solidFill>
                <a:latin typeface="黑体" charset="-122"/>
                <a:ea typeface="黑体" charset="-122"/>
              </a:rPr>
              <a:t>-2</a:t>
            </a:r>
            <a:endParaRPr lang="en-US" altLang="zh-CN" sz="3090" b="1" baseline="30000">
              <a:solidFill>
                <a:srgbClr val="FF3300"/>
              </a:solidFill>
              <a:latin typeface="黑体" charset="-122"/>
              <a:ea typeface="黑体" charset="-122"/>
            </a:endParaRPr>
          </a:p>
        </p:txBody>
      </p:sp>
      <p:sp>
        <p:nvSpPr>
          <p:cNvPr id="2130" name="Text Box 3"/>
          <p:cNvSpPr/>
          <p:nvPr/>
        </p:nvSpPr>
        <p:spPr>
          <a:xfrm>
            <a:off x="549402" y="1414384"/>
            <a:ext cx="9967722" cy="1258958"/>
          </a:xfrm>
          <a:prstGeom prst="rect">
            <a:avLst/>
          </a:prstGeom>
          <a:noFill/>
          <a:ln cap="flat">
            <a:noFill/>
            <a:prstDash val="solid"/>
            <a:miter lim="800000"/>
            <a:headEnd type="none" w="med" len="med"/>
            <a:tailEnd type="none" w="med" len="med"/>
          </a:ln>
        </p:spPr>
        <p:txBody>
          <a:bodyPr lIns="109862" tIns="54931" rIns="109862" bIns="54931">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92430" lvl="2" indent="0" algn="just" defTabSz="1098804" eaLnBrk="1" hangingPunct="1">
              <a:buClrTx/>
              <a:buSzTx/>
              <a:buFontTx/>
              <a:buNone/>
            </a:pPr>
            <a:r>
              <a:rPr lang="en-US" altLang="zh-CN" sz="3820" b="1">
                <a:latin typeface="黑体" charset="-122"/>
                <a:ea typeface="黑体" charset="-122"/>
              </a:rPr>
              <a:t>   </a:t>
            </a:r>
            <a:r>
              <a:rPr lang="zh-CN" altLang="en-US" sz="3720" b="1">
                <a:latin typeface="黑体" charset="-122"/>
                <a:ea typeface="黑体" charset="-122"/>
              </a:rPr>
              <a:t>任何一种数制表示的数都可以写成按位权展开的多项式之和。</a:t>
            </a:r>
            <a:endParaRPr lang="zh-CN" altLang="en-US" sz="4120" b="1">
              <a:latin typeface="黑体" charset="-122"/>
              <a:ea typeface="黑体"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2" presetClass="entr" presetSubtype="4" dur="500" fill="hold" grpId="0" nodeType="clickEffect">
                                  <p:stCondLst>
                                    <p:cond delay="0"/>
                                  </p:stCondLst>
                                  <p:childTnLst>
                                    <p:set>
                                      <p:cBhvr additive="base">
                                        <p:cTn id="6" dur="1" fill="hold">
                                          <p:stCondLst>
                                            <p:cond delay="0"/>
                                          </p:stCondLst>
                                        </p:cTn>
                                        <p:tgtEl>
                                          <p:spTgt spid="2129"/>
                                        </p:tgtEl>
                                        <p:attrNameLst>
                                          <p:attrName>style.visibility</p:attrName>
                                        </p:attrNameLst>
                                      </p:cBhvr>
                                      <p:to>
                                        <p:strVal val="visible"/>
                                      </p:to>
                                    </p:set>
                                    <p:animEffect transition="in" filter="slide(fromBottom)">
                                      <p:cBhvr additive="base">
                                        <p:cTn id="7" dur="500"/>
                                        <p:tgtEl>
                                          <p:spTgt spid="21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33" name="Rectangle 163"/>
          <p:cNvSpPr/>
          <p:nvPr/>
        </p:nvSpPr>
        <p:spPr>
          <a:xfrm>
            <a:off x="1020318" y="315580"/>
            <a:ext cx="4953833" cy="80899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644" b="1">
                <a:solidFill>
                  <a:srgbClr val="FF3300"/>
                </a:solidFill>
                <a:latin typeface="黑体" charset="-122"/>
                <a:ea typeface="黑体" charset="-122"/>
              </a:rPr>
              <a:t>常用的进位计数制</a:t>
            </a:r>
            <a:endParaRPr lang="zh-CN" altLang="en-US" sz="4944" b="1">
              <a:solidFill>
                <a:srgbClr val="FF3300"/>
              </a:solidFill>
              <a:latin typeface="黑体" charset="-122"/>
              <a:ea typeface="黑体" charset="-122"/>
            </a:endParaRPr>
          </a:p>
        </p:txBody>
      </p:sp>
      <p:sp>
        <p:nvSpPr>
          <p:cNvPr id="2134" name="Rectangle 164"/>
          <p:cNvSpPr/>
          <p:nvPr/>
        </p:nvSpPr>
        <p:spPr>
          <a:xfrm>
            <a:off x="2823862" y="2117488"/>
            <a:ext cx="5023104" cy="3139440"/>
          </a:xfrm>
          <a:prstGeom prst="rect">
            <a:avLst/>
          </a:prstGeom>
          <a:noFill/>
          <a:ln cap="flat">
            <a:noFill/>
            <a:prstDash val="solid"/>
            <a:miter lim="800000"/>
            <a:headEnd type="none" w="med" len="med"/>
            <a:tailEnd type="none" w="med" len="med"/>
          </a:ln>
        </p:spPr>
        <p:txBody>
          <a:bodyPr lIns="109862" tIns="54931" rIns="109862" bIns="54931">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12051" lvl="0" indent="-412051" defTabSz="1098804" eaLnBrk="1" hangingPunct="1">
              <a:lnSpc>
                <a:spcPct val="120000"/>
              </a:lnSpc>
            </a:pPr>
            <a:r>
              <a:rPr lang="zh-CN" altLang="en-US" sz="3711" b="1">
                <a:ea typeface="黑体" charset="-122"/>
              </a:rPr>
              <a:t>十进制</a:t>
            </a:r>
            <a:endParaRPr lang="zh-CN" altLang="en-US" b="1">
              <a:ea typeface="黑体" charset="-122"/>
            </a:endParaRPr>
          </a:p>
          <a:p>
            <a:pPr marL="412051" lvl="0" indent="-412051" defTabSz="1098804" eaLnBrk="1" hangingPunct="1">
              <a:lnSpc>
                <a:spcPct val="120000"/>
              </a:lnSpc>
            </a:pPr>
            <a:r>
              <a:rPr lang="zh-CN" altLang="en-US" sz="3411" b="1">
                <a:ea typeface="黑体" charset="-122"/>
              </a:rPr>
              <a:t>二进制</a:t>
            </a:r>
            <a:endParaRPr lang="zh-CN" altLang="en-US" b="1">
              <a:ea typeface="黑体" charset="-122"/>
            </a:endParaRPr>
          </a:p>
          <a:p>
            <a:pPr marL="412051" lvl="0" indent="-412051" defTabSz="1098804" eaLnBrk="1" hangingPunct="1">
              <a:lnSpc>
                <a:spcPct val="120000"/>
              </a:lnSpc>
            </a:pPr>
            <a:r>
              <a:rPr lang="zh-CN" altLang="en-US" sz="3511" b="1">
                <a:ea typeface="黑体" charset="-122"/>
              </a:rPr>
              <a:t>十六进制</a:t>
            </a:r>
            <a:endParaRPr lang="zh-CN" altLang="en-US" b="1">
              <a:ea typeface="黑体" charset="-122"/>
            </a:endParaRPr>
          </a:p>
          <a:p>
            <a:pPr marL="412051" lvl="0" indent="-412051" defTabSz="1098804" eaLnBrk="1" hangingPunct="1">
              <a:lnSpc>
                <a:spcPct val="120000"/>
              </a:lnSpc>
            </a:pPr>
            <a:r>
              <a:rPr lang="zh-CN" altLang="en-US" sz="3711" b="1">
                <a:ea typeface="黑体" charset="-122"/>
              </a:rPr>
              <a:t>八进制</a:t>
            </a:r>
            <a:endParaRPr lang="zh-CN" altLang="en-US" b="1">
              <a:ea typeface="黑体" charset="-122"/>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grpSp>
        <p:nvGrpSpPr>
          <p:cNvPr id="2137" name=""/>
          <p:cNvGrpSpPr/>
          <p:nvPr/>
        </p:nvGrpSpPr>
        <p:grpSpPr>
          <a:xfrm>
            <a:off x="864982" y="1726692"/>
            <a:ext cx="8631824" cy="2434702"/>
            <a:chOff x="736" y="2816"/>
            <a:chExt cx="5438" cy="1533"/>
          </a:xfrm>
        </p:grpSpPr>
        <p:sp>
          <p:nvSpPr>
            <p:cNvPr id="2138" name="Rectangle 1027"/>
            <p:cNvSpPr/>
            <p:nvPr/>
          </p:nvSpPr>
          <p:spPr>
            <a:xfrm>
              <a:off x="1874" y="2915"/>
              <a:ext cx="695"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2884" b="1">
                  <a:solidFill>
                    <a:srgbClr val="FF3300"/>
                  </a:solidFill>
                  <a:latin typeface="黑体" charset="-122"/>
                  <a:ea typeface="黑体" charset="-122"/>
                </a:rPr>
                <a:t>十进制</a:t>
              </a:r>
            </a:p>
          </p:txBody>
        </p:sp>
        <p:sp>
          <p:nvSpPr>
            <p:cNvPr id="2139" name="Rectangle 1028"/>
            <p:cNvSpPr/>
            <p:nvPr/>
          </p:nvSpPr>
          <p:spPr>
            <a:xfrm>
              <a:off x="2812" y="2915"/>
              <a:ext cx="741" cy="277"/>
            </a:xfrm>
            <a:prstGeom prst="rect">
              <a:avLst/>
            </a:prstGeom>
            <a:noFill/>
            <a:ln cap="flat">
              <a:noFill/>
              <a:prstDash val="solid"/>
              <a:miter lim="800000"/>
              <a:headEnd type="none" w="med" len="med"/>
              <a:tailEnd type="none" w="med" len="med"/>
            </a:ln>
          </p:spPr>
          <p:txBody>
            <a:bodyPr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2884" b="1">
                  <a:solidFill>
                    <a:srgbClr val="FF3300"/>
                  </a:solidFill>
                  <a:latin typeface="黑体" charset="-122"/>
                  <a:ea typeface="黑体" charset="-122"/>
                </a:rPr>
                <a:t>二进制</a:t>
              </a:r>
            </a:p>
          </p:txBody>
        </p:sp>
        <p:sp>
          <p:nvSpPr>
            <p:cNvPr id="2140" name="Rectangle 1029"/>
            <p:cNvSpPr/>
            <p:nvPr/>
          </p:nvSpPr>
          <p:spPr>
            <a:xfrm>
              <a:off x="3801" y="2915"/>
              <a:ext cx="742" cy="277"/>
            </a:xfrm>
            <a:prstGeom prst="rect">
              <a:avLst/>
            </a:prstGeom>
            <a:noFill/>
            <a:ln cap="flat">
              <a:noFill/>
              <a:prstDash val="solid"/>
              <a:miter lim="800000"/>
              <a:headEnd type="none" w="med" len="med"/>
              <a:tailEnd type="none" w="med" len="med"/>
            </a:ln>
          </p:spPr>
          <p:txBody>
            <a:bodyPr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2884" b="1">
                  <a:solidFill>
                    <a:srgbClr val="FF3300"/>
                  </a:solidFill>
                  <a:latin typeface="黑体" charset="-122"/>
                  <a:ea typeface="黑体" charset="-122"/>
                </a:rPr>
                <a:t>八进制</a:t>
              </a:r>
            </a:p>
          </p:txBody>
        </p:sp>
        <p:sp>
          <p:nvSpPr>
            <p:cNvPr id="2141" name="Rectangle 1030"/>
            <p:cNvSpPr/>
            <p:nvPr/>
          </p:nvSpPr>
          <p:spPr>
            <a:xfrm>
              <a:off x="4900" y="2896"/>
              <a:ext cx="927"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2884" b="1">
                  <a:solidFill>
                    <a:srgbClr val="FF3300"/>
                  </a:solidFill>
                  <a:latin typeface="黑体" charset="-122"/>
                  <a:ea typeface="黑体" charset="-122"/>
                </a:rPr>
                <a:t>十六进制</a:t>
              </a:r>
            </a:p>
          </p:txBody>
        </p:sp>
        <p:sp>
          <p:nvSpPr>
            <p:cNvPr id="2142" name="Rectangle 1031"/>
            <p:cNvSpPr/>
            <p:nvPr/>
          </p:nvSpPr>
          <p:spPr>
            <a:xfrm>
              <a:off x="934" y="3359"/>
              <a:ext cx="529" cy="277"/>
            </a:xfrm>
            <a:prstGeom prst="rect">
              <a:avLst/>
            </a:prstGeom>
            <a:noFill/>
            <a:ln cap="flat">
              <a:noFill/>
              <a:prstDash val="solid"/>
              <a:miter lim="800000"/>
              <a:headEnd type="none" w="med" len="med"/>
              <a:tailEnd type="none" w="med" len="med"/>
            </a:ln>
          </p:spPr>
          <p:txBody>
            <a:bodyPr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2884" b="1">
                  <a:solidFill>
                    <a:srgbClr val="000000"/>
                  </a:solidFill>
                  <a:latin typeface="黑体" charset="-122"/>
                  <a:ea typeface="黑体" charset="-122"/>
                </a:rPr>
                <a:t>基数</a:t>
              </a:r>
            </a:p>
          </p:txBody>
        </p:sp>
        <p:sp>
          <p:nvSpPr>
            <p:cNvPr id="2143" name="Rectangle 1032"/>
            <p:cNvSpPr/>
            <p:nvPr/>
          </p:nvSpPr>
          <p:spPr>
            <a:xfrm>
              <a:off x="1412" y="3382"/>
              <a:ext cx="115"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884">
                  <a:solidFill>
                    <a:srgbClr val="000000"/>
                  </a:solidFill>
                  <a:latin typeface="楷体_GB2312" charset="-122"/>
                  <a:ea typeface="楷体_GB2312" charset="-122"/>
                </a:rPr>
                <a:t> </a:t>
              </a:r>
            </a:p>
          </p:txBody>
        </p:sp>
        <p:sp>
          <p:nvSpPr>
            <p:cNvPr id="2144" name="Rectangle 1033"/>
            <p:cNvSpPr/>
            <p:nvPr/>
          </p:nvSpPr>
          <p:spPr>
            <a:xfrm>
              <a:off x="833" y="3854"/>
              <a:ext cx="927"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2884" b="1">
                  <a:solidFill>
                    <a:srgbClr val="000000"/>
                  </a:solidFill>
                  <a:latin typeface="黑体" charset="-122"/>
                  <a:ea typeface="黑体" charset="-122"/>
                </a:rPr>
                <a:t>数字符号</a:t>
              </a:r>
            </a:p>
          </p:txBody>
        </p:sp>
        <p:sp>
          <p:nvSpPr>
            <p:cNvPr id="2145" name="Rectangle 1034"/>
            <p:cNvSpPr/>
            <p:nvPr/>
          </p:nvSpPr>
          <p:spPr>
            <a:xfrm>
              <a:off x="2120" y="3359"/>
              <a:ext cx="231"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884" b="1">
                  <a:solidFill>
                    <a:srgbClr val="000000"/>
                  </a:solidFill>
                  <a:latin typeface="Times New Roman" charset="0"/>
                  <a:ea typeface="黑体" charset="-122"/>
                </a:rPr>
                <a:t>10</a:t>
              </a:r>
            </a:p>
          </p:txBody>
        </p:sp>
        <p:sp>
          <p:nvSpPr>
            <p:cNvPr id="2146" name="Rectangle 1035"/>
            <p:cNvSpPr/>
            <p:nvPr/>
          </p:nvSpPr>
          <p:spPr>
            <a:xfrm>
              <a:off x="2048" y="3903"/>
              <a:ext cx="308"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884" b="1">
                  <a:solidFill>
                    <a:srgbClr val="000000"/>
                  </a:solidFill>
                  <a:latin typeface="Times New Roman" charset="0"/>
                  <a:ea typeface="黑体" charset="-122"/>
                </a:rPr>
                <a:t>0-9</a:t>
              </a:r>
            </a:p>
          </p:txBody>
        </p:sp>
        <p:sp>
          <p:nvSpPr>
            <p:cNvPr id="2147" name="Rectangle 1036"/>
            <p:cNvSpPr/>
            <p:nvPr/>
          </p:nvSpPr>
          <p:spPr>
            <a:xfrm>
              <a:off x="3052" y="3382"/>
              <a:ext cx="115"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884" b="1">
                  <a:solidFill>
                    <a:srgbClr val="000000"/>
                  </a:solidFill>
                  <a:latin typeface="Times New Roman" charset="0"/>
                  <a:ea typeface="黑体" charset="-122"/>
                </a:rPr>
                <a:t>2</a:t>
              </a:r>
            </a:p>
          </p:txBody>
        </p:sp>
        <p:sp>
          <p:nvSpPr>
            <p:cNvPr id="2148" name="Rectangle 1037"/>
            <p:cNvSpPr/>
            <p:nvPr/>
          </p:nvSpPr>
          <p:spPr>
            <a:xfrm>
              <a:off x="2940" y="3903"/>
              <a:ext cx="288"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884" b="1">
                  <a:solidFill>
                    <a:srgbClr val="000000"/>
                  </a:solidFill>
                  <a:latin typeface="Times New Roman" charset="0"/>
                  <a:ea typeface="黑体" charset="-122"/>
                </a:rPr>
                <a:t>0,1</a:t>
              </a:r>
            </a:p>
          </p:txBody>
        </p:sp>
        <p:sp>
          <p:nvSpPr>
            <p:cNvPr id="2149" name="Rectangle 1038"/>
            <p:cNvSpPr/>
            <p:nvPr/>
          </p:nvSpPr>
          <p:spPr>
            <a:xfrm>
              <a:off x="4098" y="3359"/>
              <a:ext cx="115"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884" b="1">
                  <a:solidFill>
                    <a:srgbClr val="000000"/>
                  </a:solidFill>
                  <a:latin typeface="Times New Roman" charset="0"/>
                  <a:ea typeface="黑体" charset="-122"/>
                </a:rPr>
                <a:t>8</a:t>
              </a:r>
            </a:p>
          </p:txBody>
        </p:sp>
        <p:sp>
          <p:nvSpPr>
            <p:cNvPr id="2150" name="Rectangle 1039"/>
            <p:cNvSpPr/>
            <p:nvPr/>
          </p:nvSpPr>
          <p:spPr>
            <a:xfrm>
              <a:off x="3976" y="3903"/>
              <a:ext cx="308"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884" b="1">
                  <a:solidFill>
                    <a:srgbClr val="000000"/>
                  </a:solidFill>
                  <a:latin typeface="Times New Roman" charset="0"/>
                  <a:ea typeface="黑体" charset="-122"/>
                </a:rPr>
                <a:t>0-7</a:t>
              </a:r>
            </a:p>
          </p:txBody>
        </p:sp>
        <p:sp>
          <p:nvSpPr>
            <p:cNvPr id="2151" name="Rectangle 1040"/>
            <p:cNvSpPr/>
            <p:nvPr/>
          </p:nvSpPr>
          <p:spPr>
            <a:xfrm>
              <a:off x="5242" y="3382"/>
              <a:ext cx="231"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884" b="1">
                  <a:solidFill>
                    <a:srgbClr val="000000"/>
                  </a:solidFill>
                  <a:latin typeface="Times New Roman" charset="0"/>
                  <a:ea typeface="黑体" charset="-122"/>
                </a:rPr>
                <a:t>16</a:t>
              </a:r>
            </a:p>
          </p:txBody>
        </p:sp>
        <p:sp>
          <p:nvSpPr>
            <p:cNvPr id="2152" name="Rectangle 1041"/>
            <p:cNvSpPr/>
            <p:nvPr/>
          </p:nvSpPr>
          <p:spPr>
            <a:xfrm>
              <a:off x="5081" y="3903"/>
              <a:ext cx="751" cy="277"/>
            </a:xfrm>
            <a:prstGeom prst="rect">
              <a:avLst/>
            </a:prstGeom>
            <a:noFill/>
            <a:ln cap="flat">
              <a:noFill/>
              <a:prstDash val="solid"/>
              <a:miter lim="800000"/>
              <a:headEnd type="none" w="med" len="med"/>
              <a:tailEnd type="none" w="med" len="med"/>
            </a:ln>
          </p:spPr>
          <p:txBody>
            <a:bodyPr wrap="none" lIns="0" tIns="0" rIns="0" bIns="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884" b="1">
                  <a:solidFill>
                    <a:srgbClr val="000000"/>
                  </a:solidFill>
                  <a:latin typeface="Times New Roman" charset="0"/>
                  <a:ea typeface="黑体" charset="-122"/>
                </a:rPr>
                <a:t>0-9,A-F</a:t>
              </a:r>
            </a:p>
          </p:txBody>
        </p:sp>
        <p:sp>
          <p:nvSpPr>
            <p:cNvPr id="2153" name="Rectangle 1042"/>
            <p:cNvSpPr/>
            <p:nvPr/>
          </p:nvSpPr>
          <p:spPr>
            <a:xfrm>
              <a:off x="736" y="2816"/>
              <a:ext cx="5438" cy="1533"/>
            </a:xfrm>
            <a:prstGeom prst="rect">
              <a:avLst/>
            </a:prstGeom>
            <a:noFill/>
            <a:ln w="28575"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cxnSp>
          <p:nvCxnSpPr>
            <p:cNvPr id="2154" name="Line 1043"/>
            <p:cNvCxnSpPr/>
            <p:nvPr/>
          </p:nvCxnSpPr>
          <p:spPr>
            <a:xfrm>
              <a:off x="736" y="3261"/>
              <a:ext cx="5438" cy="0"/>
            </a:xfrm>
            <a:prstGeom prst="line">
              <a:avLst/>
            </a:prstGeom>
            <a:noFill/>
            <a:ln w="28575" cap="flat">
              <a:solidFill>
                <a:srgbClr val="000000"/>
              </a:solidFill>
              <a:prstDash val="solid"/>
              <a:miter lim="800000"/>
              <a:headEnd type="none" w="med" len="med"/>
              <a:tailEnd type="none" w="med" len="med"/>
            </a:ln>
          </p:spPr>
        </p:cxnSp>
        <p:cxnSp>
          <p:nvCxnSpPr>
            <p:cNvPr id="2155" name="Line 1044"/>
            <p:cNvCxnSpPr/>
            <p:nvPr/>
          </p:nvCxnSpPr>
          <p:spPr>
            <a:xfrm>
              <a:off x="736" y="3804"/>
              <a:ext cx="5438" cy="0"/>
            </a:xfrm>
            <a:prstGeom prst="line">
              <a:avLst/>
            </a:prstGeom>
            <a:noFill/>
            <a:ln w="28575" cap="flat">
              <a:solidFill>
                <a:srgbClr val="000000"/>
              </a:solidFill>
              <a:prstDash val="solid"/>
              <a:miter lim="800000"/>
              <a:headEnd type="none" w="med" len="med"/>
              <a:tailEnd type="none" w="med" len="med"/>
            </a:ln>
          </p:spPr>
        </p:cxnSp>
        <p:cxnSp>
          <p:nvCxnSpPr>
            <p:cNvPr id="2156" name="Line 1045"/>
            <p:cNvCxnSpPr/>
            <p:nvPr/>
          </p:nvCxnSpPr>
          <p:spPr>
            <a:xfrm flipH="1">
              <a:off x="1774" y="2816"/>
              <a:ext cx="0" cy="1533"/>
            </a:xfrm>
            <a:prstGeom prst="line">
              <a:avLst/>
            </a:prstGeom>
            <a:noFill/>
            <a:ln w="28575" cap="flat">
              <a:solidFill>
                <a:srgbClr val="000000"/>
              </a:solidFill>
              <a:prstDash val="solid"/>
              <a:miter lim="800000"/>
              <a:headEnd type="none" w="med" len="med"/>
              <a:tailEnd type="none" w="med" len="med"/>
            </a:ln>
          </p:spPr>
        </p:cxnSp>
        <p:cxnSp>
          <p:nvCxnSpPr>
            <p:cNvPr id="2157" name="Line 1046"/>
            <p:cNvCxnSpPr/>
            <p:nvPr/>
          </p:nvCxnSpPr>
          <p:spPr>
            <a:xfrm flipH="1">
              <a:off x="2713" y="2816"/>
              <a:ext cx="0" cy="1533"/>
            </a:xfrm>
            <a:prstGeom prst="line">
              <a:avLst/>
            </a:prstGeom>
            <a:noFill/>
            <a:ln w="28575" cap="flat">
              <a:solidFill>
                <a:srgbClr val="000000"/>
              </a:solidFill>
              <a:prstDash val="solid"/>
              <a:miter lim="800000"/>
              <a:headEnd type="none" w="med" len="med"/>
              <a:tailEnd type="none" w="med" len="med"/>
            </a:ln>
          </p:spPr>
        </p:cxnSp>
        <p:cxnSp>
          <p:nvCxnSpPr>
            <p:cNvPr id="2158" name="Line 1047"/>
            <p:cNvCxnSpPr/>
            <p:nvPr/>
          </p:nvCxnSpPr>
          <p:spPr>
            <a:xfrm flipH="1">
              <a:off x="3653" y="2816"/>
              <a:ext cx="0" cy="1533"/>
            </a:xfrm>
            <a:prstGeom prst="line">
              <a:avLst/>
            </a:prstGeom>
            <a:noFill/>
            <a:ln w="28575" cap="flat">
              <a:solidFill>
                <a:srgbClr val="000000"/>
              </a:solidFill>
              <a:prstDash val="solid"/>
              <a:miter lim="800000"/>
              <a:headEnd type="none" w="med" len="med"/>
              <a:tailEnd type="none" w="med" len="med"/>
            </a:ln>
          </p:spPr>
        </p:cxnSp>
        <p:cxnSp>
          <p:nvCxnSpPr>
            <p:cNvPr id="2159" name="Line 1048"/>
            <p:cNvCxnSpPr/>
            <p:nvPr/>
          </p:nvCxnSpPr>
          <p:spPr>
            <a:xfrm flipH="1">
              <a:off x="4741" y="2816"/>
              <a:ext cx="0" cy="1533"/>
            </a:xfrm>
            <a:prstGeom prst="line">
              <a:avLst/>
            </a:prstGeom>
            <a:noFill/>
            <a:ln w="28575" cap="flat">
              <a:solidFill>
                <a:srgbClr val="000000"/>
              </a:solidFill>
              <a:prstDash val="solid"/>
              <a:miter lim="800000"/>
              <a:headEnd type="none" w="med" len="med"/>
              <a:tailEnd type="none" w="med" len="med"/>
            </a:ln>
          </p:spPr>
        </p:cxnSp>
      </p:grpSp>
      <p:graphicFrame>
        <p:nvGraphicFramePr>
          <p:cNvPr id="2160" name="Group 1076"/>
          <p:cNvGraphicFramePr>
            <a:graphicFrameLocks noGrp="1"/>
          </p:cNvGraphicFramePr>
          <p:nvPr/>
        </p:nvGraphicFramePr>
        <p:xfrm>
          <a:off x="864982" y="4161394"/>
          <a:ext cx="8631824" cy="783224"/>
        </p:xfrm>
        <a:graphic>
          <a:graphicData uri="http://schemas.openxmlformats.org/drawingml/2006/table">
            <a:tbl>
              <a:tblPr/>
              <a:tblGrid>
                <a:gridCol w="1648206"/>
                <a:gridCol w="1489598"/>
                <a:gridCol w="1491234"/>
                <a:gridCol w="1726692"/>
                <a:gridCol w="2276094"/>
              </a:tblGrid>
              <a:tr h="783224">
                <a:tc>
                  <a:txBody>
                    <a:bodyPr vert="horz" wrap="square" lIns="94173" tIns="47087" rIns="94173" bIns="47087" anchor="ctr" anchorCtr="0"/>
                    <a:lstStyle>
                      <a:defPPr>
                        <a:defRPr lang="zh-CN"/>
                      </a:defPPr>
                      <a:lvl1pPr marL="0"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1pPr>
                      <a:lvl2pPr marL="470916"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2pPr>
                      <a:lvl3pPr marL="941832"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3pPr>
                      <a:lvl4pPr marL="1412748"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4pPr>
                      <a:lvl5pPr marL="1883664"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5pPr>
                    </a:lstStyle>
                    <a:p>
                      <a:pPr marL="0" lvl="0" indent="0" algn="ctr" defTabSz="1098804" eaLnBrk="1" hangingPunct="1">
                        <a:spcBef>
                          <a:spcPct val="20000"/>
                        </a:spcBef>
                        <a:buClr>
                          <a:schemeClr val="folHlink"/>
                        </a:buClr>
                        <a:buSzPct val="60000"/>
                        <a:buFont typeface="Wingdings" charset="2"/>
                      </a:pPr>
                      <a:r>
                        <a:rPr lang="zh-CN" altLang="en-US" sz="3399" b="1">
                          <a:ea typeface="黑体" charset="-122"/>
                        </a:rPr>
                        <a:t>示例</a:t>
                      </a:r>
                      <a:endParaRPr lang="zh-CN" altLang="en-US" sz="3300" b="1">
                        <a:ea typeface="黑体" charset="-122"/>
                      </a:endParaRPr>
                    </a:p>
                  </a:txBody>
                  <a:tcPr marL="94173" marR="94173" marT="47087" marB="47087" anchor="ctr">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4173" tIns="47087" rIns="94173" bIns="47087" anchor="ctr" anchorCtr="0"/>
                    <a:lstStyle>
                      <a:defPPr>
                        <a:defRPr lang="zh-CN"/>
                      </a:defPPr>
                      <a:lvl1pPr marL="0"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1pPr>
                      <a:lvl2pPr marL="470916"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2pPr>
                      <a:lvl3pPr marL="941832"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3pPr>
                      <a:lvl4pPr marL="1412748"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4pPr>
                      <a:lvl5pPr marL="1883664"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5pPr>
                    </a:lstStyle>
                    <a:p>
                      <a:pPr marL="0" lvl="0" indent="0" algn="ctr" defTabSz="1098804" eaLnBrk="1" hangingPunct="1">
                        <a:spcBef>
                          <a:spcPct val="20000"/>
                        </a:spcBef>
                        <a:buClr>
                          <a:schemeClr val="folHlink"/>
                        </a:buClr>
                        <a:buSzPct val="60000"/>
                        <a:buFont typeface="Wingdings" charset="2"/>
                      </a:pPr>
                      <a:r>
                        <a:rPr lang="en-US" altLang="zh-CN" sz="3399" b="1">
                          <a:latin typeface="Times New Roman" charset="0"/>
                        </a:rPr>
                        <a:t>100</a:t>
                      </a:r>
                      <a:r>
                        <a:rPr lang="en-US" altLang="zh-CN" sz="3399" b="1">
                          <a:solidFill>
                            <a:srgbClr val="FF3300"/>
                          </a:solidFill>
                          <a:latin typeface="Times New Roman" charset="0"/>
                        </a:rPr>
                        <a:t>D</a:t>
                      </a:r>
                      <a:endParaRPr lang="en-US" altLang="zh-CN" sz="3300" b="1">
                        <a:solidFill>
                          <a:srgbClr val="FF3300"/>
                        </a:solidFill>
                        <a:latin typeface="Times New Roman" charset="0"/>
                      </a:endParaRPr>
                    </a:p>
                  </a:txBody>
                  <a:tcPr marL="94173" marR="94173" marT="47087" marB="4708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4173" tIns="47087" rIns="94173" bIns="47087" anchor="ctr" anchorCtr="0"/>
                    <a:lstStyle>
                      <a:defPPr>
                        <a:defRPr lang="zh-CN"/>
                      </a:defPPr>
                      <a:lvl1pPr marL="0"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1pPr>
                      <a:lvl2pPr marL="470916"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2pPr>
                      <a:lvl3pPr marL="941832"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3pPr>
                      <a:lvl4pPr marL="1412748"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4pPr>
                      <a:lvl5pPr marL="1883664"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5pPr>
                    </a:lstStyle>
                    <a:p>
                      <a:pPr marL="0" lvl="0" indent="0" algn="ctr" defTabSz="1098804" eaLnBrk="1" hangingPunct="1">
                        <a:spcBef>
                          <a:spcPct val="20000"/>
                        </a:spcBef>
                        <a:buClr>
                          <a:schemeClr val="folHlink"/>
                        </a:buClr>
                        <a:buSzPct val="60000"/>
                        <a:buFont typeface="Wingdings" charset="2"/>
                      </a:pPr>
                      <a:r>
                        <a:rPr lang="en-US" altLang="zh-CN" sz="3399" b="1">
                          <a:latin typeface="Times New Roman" charset="0"/>
                        </a:rPr>
                        <a:t>100</a:t>
                      </a:r>
                      <a:r>
                        <a:rPr lang="en-US" altLang="zh-CN" sz="3399" b="1">
                          <a:solidFill>
                            <a:srgbClr val="FF3300"/>
                          </a:solidFill>
                          <a:latin typeface="Times New Roman" charset="0"/>
                        </a:rPr>
                        <a:t>B</a:t>
                      </a:r>
                      <a:endParaRPr lang="en-US" altLang="zh-CN" sz="3300" b="1">
                        <a:solidFill>
                          <a:srgbClr val="FF3300"/>
                        </a:solidFill>
                        <a:latin typeface="Times New Roman" charset="0"/>
                      </a:endParaRPr>
                    </a:p>
                  </a:txBody>
                  <a:tcPr marL="94173" marR="94173" marT="47087" marB="4708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4173" tIns="47087" rIns="94173" bIns="47087" anchor="ctr" anchorCtr="0"/>
                    <a:lstStyle>
                      <a:defPPr>
                        <a:defRPr lang="zh-CN"/>
                      </a:defPPr>
                      <a:lvl1pPr marL="0"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1pPr>
                      <a:lvl2pPr marL="470916"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2pPr>
                      <a:lvl3pPr marL="941832"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3pPr>
                      <a:lvl4pPr marL="1412748"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4pPr>
                      <a:lvl5pPr marL="1883664"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5pPr>
                    </a:lstStyle>
                    <a:p>
                      <a:pPr marL="0" lvl="0" indent="0" algn="ctr" defTabSz="1098804" eaLnBrk="1" hangingPunct="1">
                        <a:spcBef>
                          <a:spcPct val="20000"/>
                        </a:spcBef>
                        <a:buClr>
                          <a:schemeClr val="folHlink"/>
                        </a:buClr>
                        <a:buSzPct val="60000"/>
                        <a:buFont typeface="Wingdings" charset="2"/>
                      </a:pPr>
                      <a:r>
                        <a:rPr lang="en-US" altLang="zh-CN" sz="3399" b="1">
                          <a:latin typeface="Times New Roman" charset="0"/>
                        </a:rPr>
                        <a:t>100</a:t>
                      </a:r>
                      <a:r>
                        <a:rPr lang="en-US" altLang="zh-CN" sz="3399" b="1">
                          <a:solidFill>
                            <a:srgbClr val="FF3300"/>
                          </a:solidFill>
                          <a:latin typeface="Times New Roman" charset="0"/>
                        </a:rPr>
                        <a:t>O</a:t>
                      </a:r>
                      <a:endParaRPr lang="en-US" altLang="zh-CN" sz="3300" b="1">
                        <a:solidFill>
                          <a:srgbClr val="FF3300"/>
                        </a:solidFill>
                        <a:latin typeface="Times New Roman" charset="0"/>
                      </a:endParaRPr>
                    </a:p>
                  </a:txBody>
                  <a:tcPr marL="94173" marR="94173" marT="47087" marB="47087"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c>
                  <a:txBody>
                    <a:bodyPr vert="horz" wrap="square" lIns="94173" tIns="47087" rIns="94173" bIns="47087" anchor="ctr" anchorCtr="0"/>
                    <a:lstStyle>
                      <a:defPPr>
                        <a:defRPr lang="zh-CN"/>
                      </a:defPPr>
                      <a:lvl1pPr marL="0"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1pPr>
                      <a:lvl2pPr marL="470916"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2pPr>
                      <a:lvl3pPr marL="941832"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3pPr>
                      <a:lvl4pPr marL="1412748"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4pPr>
                      <a:lvl5pPr marL="1883664" indent="0" algn="l" defTabSz="941832" rtl="0" eaLnBrk="0" fontAlgn="base" hangingPunct="0">
                        <a:lnSpc>
                          <a:spcPct val="100000"/>
                        </a:lnSpc>
                        <a:spcBef>
                          <a:spcPct val="0"/>
                        </a:spcBef>
                        <a:spcAft>
                          <a:spcPct val="0"/>
                        </a:spcAft>
                        <a:buClrTx/>
                        <a:buSzTx/>
                        <a:buFontTx/>
                        <a:buNone/>
                        <a:defRPr kumimoji="1" lang="zh-CN" altLang="en-US" sz="3193" b="0" i="0" u="none">
                          <a:solidFill>
                            <a:schemeClr val="tx1"/>
                          </a:solidFill>
                          <a:latin typeface="Tahoma" charset="0"/>
                          <a:ea typeface="宋体" charset="-122"/>
                        </a:defRPr>
                      </a:lvl5pPr>
                    </a:lstStyle>
                    <a:p>
                      <a:pPr marL="0" lvl="0" indent="0" algn="ctr" defTabSz="1098804" eaLnBrk="1" hangingPunct="1">
                        <a:spcBef>
                          <a:spcPct val="20000"/>
                        </a:spcBef>
                        <a:buClr>
                          <a:schemeClr val="folHlink"/>
                        </a:buClr>
                        <a:buSzPct val="60000"/>
                        <a:buFont typeface="Wingdings" charset="2"/>
                      </a:pPr>
                      <a:r>
                        <a:rPr lang="en-US" altLang="zh-CN" sz="3399" b="1">
                          <a:latin typeface="Times New Roman" charset="0"/>
                        </a:rPr>
                        <a:t>100</a:t>
                      </a:r>
                      <a:r>
                        <a:rPr lang="en-US" altLang="zh-CN" sz="3399" b="1">
                          <a:solidFill>
                            <a:srgbClr val="FF3300"/>
                          </a:solidFill>
                          <a:latin typeface="Times New Roman" charset="0"/>
                        </a:rPr>
                        <a:t>H</a:t>
                      </a:r>
                      <a:endParaRPr lang="en-US" altLang="zh-CN" sz="3300" b="1">
                        <a:solidFill>
                          <a:srgbClr val="FF3300"/>
                        </a:solidFill>
                        <a:latin typeface="Times New Roman" charset="0"/>
                      </a:endParaRPr>
                    </a:p>
                  </a:txBody>
                  <a:tcPr marL="94173" marR="94173" marT="47087" marB="47087" anchor="ctr">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7" presetClass="entr" presetSubtype="10" dur="500" fill="hold" nodeType="clickEffect">
                                  <p:stCondLst>
                                    <p:cond delay="0"/>
                                  </p:stCondLst>
                                  <p:childTnLst>
                                    <p:set>
                                      <p:cBhvr additive="base">
                                        <p:cTn id="6" dur="1" fill="hold">
                                          <p:stCondLst>
                                            <p:cond delay="0"/>
                                          </p:stCondLst>
                                        </p:cTn>
                                        <p:tgtEl>
                                          <p:spTgt spid="2160"/>
                                        </p:tgtEl>
                                        <p:attrNameLst>
                                          <p:attrName>style.visibility</p:attrName>
                                        </p:attrNameLst>
                                      </p:cBhvr>
                                      <p:to>
                                        <p:strVal val="visible"/>
                                      </p:to>
                                    </p:set>
                                    <p:anim calcmode="lin" valueType="num">
                                      <p:cBhvr additive="base">
                                        <p:cTn id="7" dur="500" fill="hold"/>
                                        <p:tgtEl>
                                          <p:spTgt spid="2160"/>
                                        </p:tgtEl>
                                        <p:attrNameLst>
                                          <p:attrName>ppt_w</p:attrName>
                                        </p:attrNameLst>
                                      </p:cBhvr>
                                      <p:tavLst>
                                        <p:tav tm="0">
                                          <p:val>
                                            <p:fltVal val="0"/>
                                          </p:val>
                                        </p:tav>
                                        <p:tav tm="100000">
                                          <p:val>
                                            <p:strVal val="#ppt_w"/>
                                          </p:val>
                                        </p:tav>
                                      </p:tavLst>
                                    </p:anim>
                                    <p:anim calcmode="lin" valueType="num">
                                      <p:cBhvr additive="base">
                                        <p:cTn id="8" dur="500" fill="hold"/>
                                        <p:tgtEl>
                                          <p:spTgt spid="216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76" name="Rectangle 2"/>
          <p:cNvSpPr/>
          <p:nvPr>
            <p:ph type="title" idx="4294967295"/>
          </p:nvPr>
        </p:nvSpPr>
        <p:spPr>
          <a:xfrm>
            <a:off x="1255776" y="470916"/>
            <a:ext cx="9364362" cy="627888"/>
          </a:xfrm>
          <a:prstGeom prst="rect">
            <a:avLst/>
          </a:prstGeom>
          <a:noFill/>
          <a:ln cap="flat">
            <a:noFill/>
            <a:prstDash val="solid"/>
            <a:miter lim="800000"/>
            <a:headEnd type="none" w="med" len="med"/>
            <a:tailEnd type="none" w="med" len="med"/>
          </a:ln>
        </p:spPr>
        <p:txBody>
          <a:bodyPr vert="horz" wrap="square" lIns="106662" tIns="53331" rIns="106662" bIns="53331" anchor="b" anchorCtr="0"/>
          <a:lstStyle>
            <a:lvl1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1pPr>
            <a:lvl2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2pPr>
            <a:lvl3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3pPr>
            <a:lvl4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4pPr>
            <a:lvl5pPr marL="0" indent="0" algn="l" defTabSz="1098804" rtl="0" eaLnBrk="0" fontAlgn="base" hangingPunct="0">
              <a:lnSpc>
                <a:spcPct val="100000"/>
              </a:lnSpc>
              <a:spcBef>
                <a:spcPct val="0"/>
              </a:spcBef>
              <a:spcAft>
                <a:spcPct val="0"/>
              </a:spcAft>
              <a:buClrTx/>
              <a:buSzTx/>
              <a:buFontTx/>
              <a:buNone/>
              <a:defRPr kumimoji="1" lang="zh-CN" altLang="en-US" sz="4120" b="0" i="0" u="none">
                <a:solidFill>
                  <a:srgbClr val="FF3300"/>
                </a:solidFill>
                <a:latin typeface="Tahoma" charset="0"/>
                <a:ea typeface="方正舒体"/>
              </a:defRPr>
            </a:lvl5pPr>
          </a:lstStyle>
          <a:p>
            <a:pPr marL="0" lvl="0" indent="0" eaLnBrk="1" hangingPunct="1"/>
            <a:r>
              <a:rPr lang="zh-CN" altLang="en-US" b="1">
                <a:effectLst>
                  <a:outerShdw blurRad="38100" dist="38100" dir="2700000" algn="tl">
                    <a:srgbClr val="FFFFFF"/>
                  </a:outerShdw>
                </a:effectLst>
              </a:rPr>
              <a:t>书写规则</a:t>
            </a:r>
            <a:endParaRPr lang="zh-CN" altLang="zh-CN"/>
          </a:p>
        </p:txBody>
      </p:sp>
      <p:sp>
        <p:nvSpPr>
          <p:cNvPr id="2177" name="Text Box 4"/>
          <p:cNvSpPr/>
          <p:nvPr>
            <p:ph idx="1"/>
          </p:nvPr>
        </p:nvSpPr>
        <p:spPr>
          <a:xfrm>
            <a:off x="747252" y="1079183"/>
            <a:ext cx="9889236" cy="6357366"/>
          </a:xfrm>
          <a:prstGeom prst="rect">
            <a:avLst/>
          </a:prstGeom>
          <a:noFill/>
          <a:ln cap="flat">
            <a:noFill/>
            <a:prstDash val="solid"/>
            <a:miter lim="800000"/>
            <a:headEnd type="none" w="med" len="med"/>
            <a:tailEnd type="none" w="med" len="med"/>
          </a:ln>
        </p:spPr>
        <p:txBody>
          <a:bodyPr vert="horz" wrap="square" lIns="109862" tIns="54931" rIns="109862" bIns="54931" anchor="t" anchorCtr="0">
            <a:noAutofit/>
          </a:bodyPr>
          <a:lstStyle>
            <a:lvl1pPr marL="412051" indent="-412051" algn="l" defTabSz="1098804" rtl="0" eaLnBrk="0" fontAlgn="base" hangingPunct="0">
              <a:lnSpc>
                <a:spcPct val="100000"/>
              </a:lnSpc>
              <a:spcBef>
                <a:spcPct val="20000"/>
              </a:spcBef>
              <a:spcAft>
                <a:spcPct val="0"/>
              </a:spcAft>
              <a:buClr>
                <a:schemeClr val="folHlink"/>
              </a:buClr>
              <a:buSzPct val="60000"/>
              <a:buFont typeface="Wingdings" charset="2"/>
              <a:buChar char="n"/>
              <a:defRPr kumimoji="1" lang="zh-CN" altLang="en-US" sz="3811" b="0" i="0" u="none">
                <a:solidFill>
                  <a:schemeClr val="tx1"/>
                </a:solidFill>
                <a:latin typeface="Tahoma" charset="0"/>
                <a:ea typeface="宋体" charset="-122"/>
              </a:defRPr>
            </a:lvl1pPr>
            <a:lvl2pPr marL="892778" indent="-343376" algn="l" defTabSz="1098804" rtl="0" eaLnBrk="0" fontAlgn="base" hangingPunct="0">
              <a:lnSpc>
                <a:spcPct val="100000"/>
              </a:lnSpc>
              <a:spcBef>
                <a:spcPct val="20000"/>
              </a:spcBef>
              <a:spcAft>
                <a:spcPct val="0"/>
              </a:spcAft>
              <a:buClr>
                <a:schemeClr val="hlink"/>
              </a:buClr>
              <a:buSzPct val="55000"/>
              <a:buFont typeface="Wingdings" charset="2"/>
              <a:buChar char="n"/>
              <a:defRPr kumimoji="1" lang="zh-CN" altLang="en-US" sz="3399" b="0" i="0" u="none">
                <a:solidFill>
                  <a:schemeClr val="tx1"/>
                </a:solidFill>
                <a:latin typeface="Tahoma" charset="0"/>
                <a:ea typeface="宋体" charset="-122"/>
              </a:defRPr>
            </a:lvl2pPr>
            <a:lvl3pPr marL="1373505" indent="-274701" algn="l" defTabSz="1098804" rtl="0" eaLnBrk="0" fontAlgn="base" hangingPunct="0">
              <a:lnSpc>
                <a:spcPct val="100000"/>
              </a:lnSpc>
              <a:spcBef>
                <a:spcPct val="20000"/>
              </a:spcBef>
              <a:spcAft>
                <a:spcPct val="0"/>
              </a:spcAft>
              <a:buClr>
                <a:schemeClr val="folHlink"/>
              </a:buClr>
              <a:buSzPct val="50000"/>
              <a:buFont typeface="Wingdings" charset="2"/>
              <a:buChar char="n"/>
              <a:defRPr kumimoji="1" lang="zh-CN" altLang="en-US" sz="2884" b="0" i="0" u="none">
                <a:solidFill>
                  <a:schemeClr val="tx1"/>
                </a:solidFill>
                <a:latin typeface="Tahoma" charset="0"/>
                <a:ea typeface="宋体" charset="-122"/>
              </a:defRPr>
            </a:lvl3pPr>
            <a:lvl4pPr marL="1922907" indent="-274701" algn="l" defTabSz="1098804" rtl="0" eaLnBrk="0" fontAlgn="base" hangingPunct="0">
              <a:lnSpc>
                <a:spcPct val="100000"/>
              </a:lnSpc>
              <a:spcBef>
                <a:spcPct val="20000"/>
              </a:spcBef>
              <a:spcAft>
                <a:spcPct val="0"/>
              </a:spcAft>
              <a:buClr>
                <a:schemeClr val="accent2"/>
              </a:buClr>
              <a:buSzPct val="55000"/>
              <a:buFont typeface="Wingdings" charset="2"/>
              <a:buChar char="n"/>
              <a:defRPr kumimoji="1" lang="zh-CN" altLang="en-US" sz="2369" b="0" i="0" u="none">
                <a:solidFill>
                  <a:schemeClr val="tx1"/>
                </a:solidFill>
                <a:latin typeface="Tahoma" charset="0"/>
                <a:ea typeface="宋体" charset="-122"/>
              </a:defRPr>
            </a:lvl4pPr>
            <a:lvl5pPr marL="2472309" indent="-274701" algn="l" defTabSz="1098804" rtl="0" eaLnBrk="0" fontAlgn="base" hangingPunct="0">
              <a:lnSpc>
                <a:spcPct val="100000"/>
              </a:lnSpc>
              <a:spcBef>
                <a:spcPct val="20000"/>
              </a:spcBef>
              <a:spcAft>
                <a:spcPct val="0"/>
              </a:spcAft>
              <a:buClr>
                <a:schemeClr val="accent1"/>
              </a:buClr>
              <a:buSzPct val="50000"/>
              <a:buFont typeface="Wingdings" charset="2"/>
              <a:buChar char="n"/>
              <a:defRPr kumimoji="1" lang="zh-CN" altLang="en-US" sz="2369" b="0" i="0" u="none">
                <a:solidFill>
                  <a:schemeClr val="tx1"/>
                </a:solidFill>
                <a:latin typeface="Tahoma" charset="0"/>
                <a:ea typeface="宋体" charset="-122"/>
              </a:defRPr>
            </a:lvl5pPr>
          </a:lstStyle>
          <a:p>
            <a:pPr lvl="0" eaLnBrk="1" hangingPunct="1">
              <a:buNone/>
            </a:pPr>
            <a:r>
              <a:rPr lang="en-US" altLang="zh-CN" sz="3199" b="1"/>
              <a:t>(1)</a:t>
            </a:r>
            <a:r>
              <a:rPr lang="zh-CN" altLang="en-US" sz="2999" b="1"/>
              <a:t>在数字后面加写相应英文字母作为标识：</a:t>
            </a:r>
            <a:endParaRPr lang="zh-CN" altLang="en-US" sz="3399" b="1"/>
          </a:p>
          <a:p>
            <a:pPr lvl="0" eaLnBrk="1" hangingPunct="1"/>
            <a:r>
              <a:rPr lang="zh-CN" altLang="en-US" sz="2999" b="1"/>
              <a:t> </a:t>
            </a:r>
            <a:r>
              <a:rPr lang="en-US" altLang="zh-CN" sz="3299" b="1"/>
              <a:t>B(Binary) -- </a:t>
            </a:r>
            <a:r>
              <a:rPr lang="zh-CN" altLang="en-US" sz="3099" b="1"/>
              <a:t>二进制</a:t>
            </a:r>
            <a:r>
              <a:rPr lang="en-US" altLang="zh-CN" sz="2999" b="1"/>
              <a:t>1100</a:t>
            </a:r>
            <a:r>
              <a:rPr lang="zh-CN" altLang="en-US" sz="3199" b="1"/>
              <a:t>可表示为</a:t>
            </a:r>
            <a:r>
              <a:rPr lang="en-US" altLang="zh-CN" sz="3099" b="1"/>
              <a:t>1100B</a:t>
            </a:r>
            <a:endParaRPr lang="en-US" altLang="zh-CN" sz="3399" b="1"/>
          </a:p>
          <a:p>
            <a:pPr lvl="0" eaLnBrk="1" hangingPunct="1"/>
            <a:r>
              <a:rPr lang="en-US" altLang="zh-CN" sz="2999" b="1"/>
              <a:t> O(Octonary) -- </a:t>
            </a:r>
            <a:r>
              <a:rPr lang="zh-CN" altLang="en-US" sz="3199" b="1"/>
              <a:t>八进制</a:t>
            </a:r>
            <a:r>
              <a:rPr lang="en-US" altLang="zh-CN" sz="2999" b="1"/>
              <a:t>172</a:t>
            </a:r>
            <a:r>
              <a:rPr lang="zh-CN" altLang="en-US" sz="3099" b="1"/>
              <a:t>可表示为</a:t>
            </a:r>
            <a:r>
              <a:rPr lang="en-US" altLang="zh-CN" sz="2999" b="1"/>
              <a:t>172O</a:t>
            </a:r>
            <a:endParaRPr lang="en-US" altLang="zh-CN" sz="3399" b="1"/>
          </a:p>
          <a:p>
            <a:pPr lvl="0" eaLnBrk="1" hangingPunct="1"/>
            <a:r>
              <a:rPr lang="en-US" altLang="zh-CN" sz="2999" b="1"/>
              <a:t> D(Decimal)-- </a:t>
            </a:r>
            <a:r>
              <a:rPr lang="zh-CN" altLang="en-US" sz="2999" b="1"/>
              <a:t>十进制</a:t>
            </a:r>
            <a:r>
              <a:rPr lang="en-US" altLang="zh-CN" sz="3099" b="1"/>
              <a:t>95</a:t>
            </a:r>
            <a:r>
              <a:rPr lang="zh-CN" altLang="en-US" sz="2999" b="1"/>
              <a:t>可表示为</a:t>
            </a:r>
            <a:r>
              <a:rPr lang="en-US" altLang="zh-CN" sz="3299" b="1"/>
              <a:t>95D</a:t>
            </a:r>
            <a:endParaRPr lang="en-US" altLang="zh-CN" sz="3399" b="1"/>
          </a:p>
          <a:p>
            <a:pPr lvl="0" eaLnBrk="1" hangingPunct="1"/>
            <a:r>
              <a:rPr lang="en-US" altLang="zh-CN" sz="3199" b="1"/>
              <a:t> H(Hexadecimal)--</a:t>
            </a:r>
            <a:r>
              <a:rPr lang="zh-CN" altLang="en-US" sz="3299" b="1"/>
              <a:t>十六进制</a:t>
            </a:r>
            <a:r>
              <a:rPr lang="en-US" altLang="zh-CN" sz="3199" b="1"/>
              <a:t>6FA2</a:t>
            </a:r>
            <a:r>
              <a:rPr lang="zh-CN" altLang="en-US" sz="3299" b="1"/>
              <a:t>可写成</a:t>
            </a:r>
            <a:r>
              <a:rPr lang="en-US" altLang="zh-CN" sz="2999" b="1"/>
              <a:t>6FA2H</a:t>
            </a:r>
            <a:endParaRPr lang="en-US" altLang="zh-CN" sz="3399" b="1"/>
          </a:p>
          <a:p>
            <a:pPr lvl="0" eaLnBrk="1" hangingPunct="1">
              <a:buNone/>
            </a:pPr>
            <a:r>
              <a:rPr lang="en-US" altLang="zh-CN" sz="3299" b="1"/>
              <a:t>(2)</a:t>
            </a:r>
            <a:r>
              <a:rPr lang="zh-CN" altLang="en-US" sz="3199" b="1"/>
              <a:t>在括号外面加</a:t>
            </a:r>
            <a:r>
              <a:rPr lang="zh-CN" altLang="en-US" sz="3199" b="1" u="sng"/>
              <a:t>数字下标</a:t>
            </a:r>
            <a:r>
              <a:rPr lang="zh-CN" altLang="en-US" sz="2999" b="1"/>
              <a:t>：</a:t>
            </a:r>
            <a:endParaRPr lang="zh-CN" altLang="en-US" sz="3399" b="1"/>
          </a:p>
          <a:p>
            <a:pPr lvl="0" eaLnBrk="1" hangingPunct="1"/>
            <a:r>
              <a:rPr lang="zh-CN" altLang="en-US" sz="3299" b="1"/>
              <a:t> </a:t>
            </a:r>
            <a:r>
              <a:rPr lang="en-US" altLang="zh-CN" sz="3299" b="1"/>
              <a:t>(100)</a:t>
            </a:r>
            <a:r>
              <a:rPr lang="en-US" altLang="zh-CN" sz="2999" b="1" baseline="-25000"/>
              <a:t>2</a:t>
            </a:r>
            <a:r>
              <a:rPr lang="en-US" altLang="zh-CN" sz="3099" b="1"/>
              <a:t> -- </a:t>
            </a:r>
            <a:r>
              <a:rPr lang="zh-CN" altLang="en-US" sz="3099" b="1"/>
              <a:t>二进制     </a:t>
            </a:r>
            <a:r>
              <a:rPr lang="en-US" altLang="zh-CN" sz="3199" b="1"/>
              <a:t>(100)</a:t>
            </a:r>
            <a:r>
              <a:rPr lang="en-US" altLang="zh-CN" sz="3299" b="1" baseline="-25000"/>
              <a:t>8</a:t>
            </a:r>
            <a:r>
              <a:rPr lang="en-US" altLang="zh-CN" sz="3199" b="1"/>
              <a:t> -- </a:t>
            </a:r>
            <a:r>
              <a:rPr lang="zh-CN" altLang="en-US" sz="3299" b="1"/>
              <a:t>八进制 </a:t>
            </a:r>
            <a:endParaRPr lang="zh-CN" altLang="en-US" sz="3399" b="1"/>
          </a:p>
          <a:p>
            <a:pPr lvl="0" eaLnBrk="1" hangingPunct="1"/>
            <a:r>
              <a:rPr lang="zh-CN" altLang="en-US" sz="2999" b="1"/>
              <a:t> </a:t>
            </a:r>
            <a:r>
              <a:rPr lang="en-US" altLang="zh-CN" sz="3199" b="1"/>
              <a:t>(100)</a:t>
            </a:r>
            <a:r>
              <a:rPr lang="en-US" altLang="zh-CN" sz="3299" b="1" baseline="-25000"/>
              <a:t>10</a:t>
            </a:r>
            <a:r>
              <a:rPr lang="en-US" altLang="zh-CN" sz="3099" b="1"/>
              <a:t> -- </a:t>
            </a:r>
            <a:r>
              <a:rPr lang="zh-CN" altLang="en-US" sz="2999" b="1"/>
              <a:t>十进制    </a:t>
            </a:r>
            <a:r>
              <a:rPr lang="en-US" altLang="zh-CN" sz="2999" b="1"/>
              <a:t>(100)</a:t>
            </a:r>
            <a:r>
              <a:rPr lang="en-US" altLang="zh-CN" sz="3299" b="1" baseline="-25000"/>
              <a:t>16</a:t>
            </a:r>
            <a:r>
              <a:rPr lang="en-US" altLang="zh-CN" sz="3299" b="1"/>
              <a:t> --</a:t>
            </a:r>
            <a:r>
              <a:rPr lang="zh-CN" altLang="en-US" sz="3299" b="1"/>
              <a:t>十六进制</a:t>
            </a:r>
            <a:endParaRPr lang="zh-CN" altLang="en-US" sz="3399" b="1"/>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80" name="Rectangle 1033"/>
          <p:cNvSpPr/>
          <p:nvPr/>
        </p:nvSpPr>
        <p:spPr>
          <a:xfrm>
            <a:off x="1098804" y="235458"/>
            <a:ext cx="6671310" cy="787333"/>
          </a:xfrm>
          <a:prstGeom prst="rect">
            <a:avLst/>
          </a:prstGeom>
          <a:noFill/>
          <a:ln cap="flat">
            <a:noFill/>
            <a:prstDash val="solid"/>
            <a:miter lim="800000"/>
            <a:headEnd type="none" w="med" len="med"/>
            <a:tailEnd type="none" w="med" len="med"/>
          </a:ln>
        </p:spPr>
        <p:txBody>
          <a:bodyPr lIns="94827" tIns="47414" rIns="94827" bIns="47414">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544" b="1">
                <a:solidFill>
                  <a:srgbClr val="FF3300"/>
                </a:solidFill>
                <a:latin typeface="Times New Roman" charset="0"/>
                <a:ea typeface="黑体" charset="-122"/>
              </a:rPr>
              <a:t>不同数制间数的转换</a:t>
            </a:r>
            <a:endParaRPr lang="zh-CN" altLang="en-US" sz="4944" b="1">
              <a:solidFill>
                <a:srgbClr val="FF3300"/>
              </a:solidFill>
              <a:latin typeface="Times New Roman" charset="0"/>
              <a:ea typeface="黑体" charset="-122"/>
            </a:endParaRPr>
          </a:p>
        </p:txBody>
      </p:sp>
      <p:sp>
        <p:nvSpPr>
          <p:cNvPr id="2181" name="AutoShape 1038"/>
          <p:cNvSpPr/>
          <p:nvPr/>
        </p:nvSpPr>
        <p:spPr>
          <a:xfrm>
            <a:off x="1414384" y="2668525"/>
            <a:ext cx="2588402" cy="627888"/>
          </a:xfrm>
          <a:prstGeom prst="flowChartMagneticTape">
            <a:avLst/>
          </a:prstGeom>
          <a:gradFill rotWithShape="0">
            <a:gsLst>
              <a:gs pos="0">
                <a:srgbClr val="CC6600"/>
              </a:gs>
              <a:gs pos="50000">
                <a:srgbClr val="FDFEE8"/>
              </a:gs>
              <a:gs pos="100000">
                <a:srgbClr val="CC6600"/>
              </a:gs>
            </a:gsLst>
            <a:lin ang="5400000"/>
          </a:gradFill>
          <a:ln cap="flat">
            <a:solidFill>
              <a:srgbClr val="000000"/>
            </a:solidFill>
            <a:prstDash val="solid"/>
            <a:miter lim="800000"/>
            <a:headEnd type="none" w="med" len="med"/>
            <a:tailEnd type="none" w="med" len="med"/>
          </a:ln>
        </p:spPr>
        <p:txBody>
          <a:bodyPr wrap="none" lIns="94173" tIns="47087" rIns="94173" bIns="47087"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993" b="1">
                <a:solidFill>
                  <a:srgbClr val="3333CC"/>
                </a:solidFill>
                <a:latin typeface="Times New Roman" charset="0"/>
              </a:rPr>
              <a:t>R</a:t>
            </a:r>
            <a:r>
              <a:rPr lang="zh-CN" altLang="en-US" sz="2893" b="1">
                <a:solidFill>
                  <a:srgbClr val="3333CC"/>
                </a:solidFill>
                <a:latin typeface="Times New Roman" charset="0"/>
              </a:rPr>
              <a:t>进制数</a:t>
            </a:r>
            <a:endParaRPr lang="zh-CN" altLang="en-US" sz="3193" b="1">
              <a:solidFill>
                <a:srgbClr val="3333CC"/>
              </a:solidFill>
              <a:latin typeface="Times New Roman" charset="0"/>
            </a:endParaRPr>
          </a:p>
        </p:txBody>
      </p:sp>
      <p:sp>
        <p:nvSpPr>
          <p:cNvPr id="2182" name="AutoShape 1039"/>
          <p:cNvSpPr/>
          <p:nvPr/>
        </p:nvSpPr>
        <p:spPr>
          <a:xfrm>
            <a:off x="4473702" y="2825497"/>
            <a:ext cx="1020318" cy="313944"/>
          </a:xfrm>
          <a:prstGeom prst="rightArrow">
            <a:avLst>
              <a:gd name="adj1" fmla="val 50000"/>
              <a:gd name="adj2" fmla="val 80874"/>
            </a:avLst>
          </a:prstGeom>
          <a:solidFill>
            <a:srgbClr val="FFCF01"/>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183" name="AutoShape 1040"/>
          <p:cNvSpPr/>
          <p:nvPr/>
        </p:nvSpPr>
        <p:spPr>
          <a:xfrm flipH="1">
            <a:off x="5809599" y="2590038"/>
            <a:ext cx="2902346" cy="706374"/>
          </a:xfrm>
          <a:prstGeom prst="flowChartMagneticTape">
            <a:avLst/>
          </a:prstGeom>
          <a:gradFill rotWithShape="0">
            <a:gsLst>
              <a:gs pos="0">
                <a:srgbClr val="CC6600"/>
              </a:gs>
              <a:gs pos="50000">
                <a:srgbClr val="EEF915"/>
              </a:gs>
              <a:gs pos="100000">
                <a:srgbClr val="CC6600"/>
              </a:gs>
            </a:gsLst>
            <a:lin ang="5400000"/>
          </a:gradFill>
          <a:ln cap="flat">
            <a:solidFill>
              <a:srgbClr val="000000"/>
            </a:solidFill>
            <a:prstDash val="solid"/>
            <a:miter lim="800000"/>
            <a:headEnd type="none" w="med" len="med"/>
            <a:tailEnd type="none" w="med" len="med"/>
          </a:ln>
        </p:spPr>
        <p:txBody>
          <a:bodyPr wrap="none" lIns="94173" tIns="47087" rIns="94173" bIns="47087"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2793" b="1">
                <a:solidFill>
                  <a:srgbClr val="3333CC"/>
                </a:solidFill>
                <a:latin typeface="Times New Roman" charset="0"/>
              </a:rPr>
              <a:t>十进制数</a:t>
            </a:r>
            <a:endParaRPr lang="zh-CN" altLang="en-US" sz="3193" b="1">
              <a:solidFill>
                <a:srgbClr val="3333CC"/>
              </a:solidFill>
              <a:latin typeface="Times New Roman" charset="0"/>
            </a:endParaRPr>
          </a:p>
        </p:txBody>
      </p:sp>
      <p:sp>
        <p:nvSpPr>
          <p:cNvPr id="2184" name="AutoShape 1041"/>
          <p:cNvSpPr/>
          <p:nvPr/>
        </p:nvSpPr>
        <p:spPr>
          <a:xfrm flipH="1">
            <a:off x="5964936" y="3924300"/>
            <a:ext cx="2903982" cy="706374"/>
          </a:xfrm>
          <a:prstGeom prst="flowChartMagneticTape">
            <a:avLst/>
          </a:prstGeom>
          <a:gradFill rotWithShape="0">
            <a:gsLst>
              <a:gs pos="0">
                <a:srgbClr val="CC6600"/>
              </a:gs>
              <a:gs pos="50000">
                <a:srgbClr val="FCFEDA"/>
              </a:gs>
              <a:gs pos="100000">
                <a:srgbClr val="CC6600"/>
              </a:gs>
            </a:gsLst>
            <a:lin ang="5400000"/>
          </a:gradFill>
          <a:ln cap="flat">
            <a:solidFill>
              <a:srgbClr val="000000"/>
            </a:solidFill>
            <a:prstDash val="solid"/>
            <a:miter lim="800000"/>
            <a:headEnd type="none" w="med" len="med"/>
            <a:tailEnd type="none" w="med" len="med"/>
          </a:ln>
        </p:spPr>
        <p:txBody>
          <a:bodyPr wrap="none" lIns="94173" tIns="47087" rIns="94173" bIns="47087"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993" b="1">
                <a:solidFill>
                  <a:srgbClr val="3333CC"/>
                </a:solidFill>
                <a:latin typeface="Times New Roman" charset="0"/>
              </a:rPr>
              <a:t>R</a:t>
            </a:r>
            <a:r>
              <a:rPr lang="zh-CN" altLang="en-US" sz="2893" b="1">
                <a:solidFill>
                  <a:srgbClr val="3333CC"/>
                </a:solidFill>
                <a:latin typeface="Times New Roman" charset="0"/>
              </a:rPr>
              <a:t>进制数</a:t>
            </a:r>
            <a:endParaRPr lang="zh-CN" altLang="en-US" sz="3193" b="1">
              <a:solidFill>
                <a:srgbClr val="3333CC"/>
              </a:solidFill>
              <a:latin typeface="Times New Roman" charset="0"/>
            </a:endParaRPr>
          </a:p>
        </p:txBody>
      </p:sp>
      <p:sp>
        <p:nvSpPr>
          <p:cNvPr id="2185" name="AutoShape 1042"/>
          <p:cNvSpPr/>
          <p:nvPr/>
        </p:nvSpPr>
        <p:spPr>
          <a:xfrm>
            <a:off x="1334262" y="3924300"/>
            <a:ext cx="2747010" cy="627888"/>
          </a:xfrm>
          <a:prstGeom prst="flowChartMagneticTape">
            <a:avLst/>
          </a:prstGeom>
          <a:gradFill rotWithShape="0">
            <a:gsLst>
              <a:gs pos="0">
                <a:srgbClr val="CC6600"/>
              </a:gs>
              <a:gs pos="50000">
                <a:srgbClr val="EEF915"/>
              </a:gs>
              <a:gs pos="100000">
                <a:srgbClr val="CC6600"/>
              </a:gs>
            </a:gsLst>
            <a:lin ang="5400000"/>
          </a:gradFill>
          <a:ln cap="flat">
            <a:solidFill>
              <a:srgbClr val="000000"/>
            </a:solidFill>
            <a:prstDash val="solid"/>
            <a:miter lim="800000"/>
            <a:headEnd type="none" w="med" len="med"/>
            <a:tailEnd type="none" w="med" len="med"/>
          </a:ln>
        </p:spPr>
        <p:txBody>
          <a:bodyPr wrap="none" lIns="94173" tIns="47087" rIns="94173" bIns="47087"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3093" b="1">
                <a:solidFill>
                  <a:srgbClr val="3333CC"/>
                </a:solidFill>
                <a:latin typeface="Times New Roman" charset="0"/>
              </a:rPr>
              <a:t>十进制数</a:t>
            </a:r>
            <a:endParaRPr lang="zh-CN" altLang="en-US" sz="3193" b="1">
              <a:solidFill>
                <a:srgbClr val="3333CC"/>
              </a:solidFill>
              <a:latin typeface="Times New Roman" charset="0"/>
            </a:endParaRPr>
          </a:p>
        </p:txBody>
      </p:sp>
      <p:sp>
        <p:nvSpPr>
          <p:cNvPr id="2186" name="AutoShape 1043"/>
          <p:cNvSpPr/>
          <p:nvPr/>
        </p:nvSpPr>
        <p:spPr>
          <a:xfrm>
            <a:off x="2119122" y="5494020"/>
            <a:ext cx="6514338" cy="941832"/>
          </a:xfrm>
          <a:prstGeom prst="flowChartMagneticTape">
            <a:avLst/>
          </a:prstGeom>
          <a:gradFill rotWithShape="0">
            <a:gsLst>
              <a:gs pos="0">
                <a:srgbClr val="FF0000"/>
              </a:gs>
              <a:gs pos="50000">
                <a:srgbClr val="FCFEDA"/>
              </a:gs>
              <a:gs pos="100000">
                <a:srgbClr val="FF0000"/>
              </a:gs>
            </a:gsLst>
            <a:lin ang="5400000"/>
          </a:gradFill>
          <a:ln cap="flat">
            <a:solidFill>
              <a:srgbClr val="000000"/>
            </a:solidFill>
            <a:prstDash val="solid"/>
            <a:miter lim="800000"/>
            <a:headEnd type="none" w="med" len="med"/>
            <a:tailEnd type="none" w="med" len="med"/>
          </a:ln>
        </p:spPr>
        <p:txBody>
          <a:bodyPr wrap="none" lIns="94173" tIns="47087" rIns="94173" bIns="47087"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3093" b="1">
                <a:solidFill>
                  <a:srgbClr val="3333CC"/>
                </a:solidFill>
                <a:latin typeface="Times New Roman" charset="0"/>
              </a:rPr>
              <a:t>二、八、十六进制之间的转换</a:t>
            </a:r>
            <a:endParaRPr lang="zh-CN" altLang="en-US" sz="3193" b="1">
              <a:solidFill>
                <a:srgbClr val="3333CC"/>
              </a:solidFill>
              <a:latin typeface="Times New Roman" charset="0"/>
            </a:endParaRPr>
          </a:p>
        </p:txBody>
      </p:sp>
      <p:sp>
        <p:nvSpPr>
          <p:cNvPr id="2187" name="AutoShape 1044"/>
          <p:cNvSpPr/>
          <p:nvPr/>
        </p:nvSpPr>
        <p:spPr>
          <a:xfrm flipH="1">
            <a:off x="4473702" y="4081272"/>
            <a:ext cx="1020318" cy="313944"/>
          </a:xfrm>
          <a:prstGeom prst="leftArrow">
            <a:avLst>
              <a:gd name="adj1" fmla="val 50000"/>
              <a:gd name="adj2" fmla="val 81250"/>
            </a:avLst>
          </a:prstGeom>
          <a:solidFill>
            <a:srgbClr val="006600"/>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90" name="Rectangle 9"/>
          <p:cNvSpPr/>
          <p:nvPr/>
        </p:nvSpPr>
        <p:spPr>
          <a:xfrm>
            <a:off x="673671" y="1970327"/>
            <a:ext cx="9421590" cy="5101590"/>
          </a:xfrm>
          <a:prstGeom prst="rect">
            <a:avLst/>
          </a:prstGeom>
          <a:noFill/>
          <a:ln w="12700" cap="flat">
            <a:noFill/>
            <a:prstDash val="solid"/>
            <a:miter lim="800000"/>
            <a:headEnd type="none" w="med" len="med"/>
            <a:tailEnd type="none" w="med" len="med"/>
          </a:ln>
        </p:spPr>
        <p:txBody>
          <a:bodyPr lIns="93192" tIns="45778" rIns="93192" bIns="45778">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12051" lvl="0" indent="-412051" defTabSz="1098804" eaLnBrk="1" hangingPunct="1">
              <a:lnSpc>
                <a:spcPct val="110000"/>
              </a:lnSpc>
              <a:buClr>
                <a:schemeClr val="tx1"/>
              </a:buClr>
              <a:buSzPct val="75000"/>
              <a:buNone/>
            </a:pPr>
            <a:r>
              <a:rPr lang="zh-CN" altLang="en-US" sz="3199" b="1" i="1">
                <a:solidFill>
                  <a:srgbClr val="3333CC"/>
                </a:solidFill>
                <a:latin typeface="Times New Roman" charset="0"/>
                <a:ea typeface="隶书" charset="-122"/>
              </a:rPr>
              <a:t>示例：</a:t>
            </a:r>
            <a:endParaRPr lang="zh-CN" altLang="en-US" sz="3399" b="1" i="1">
              <a:solidFill>
                <a:srgbClr val="3333CC"/>
              </a:solidFill>
              <a:latin typeface="Times New Roman" charset="0"/>
              <a:ea typeface="隶书" charset="-122"/>
            </a:endParaRPr>
          </a:p>
          <a:p>
            <a:pPr marL="412051" lvl="0" indent="-412051" defTabSz="1098804" eaLnBrk="1" hangingPunct="1">
              <a:lnSpc>
                <a:spcPct val="110000"/>
              </a:lnSpc>
              <a:buClr>
                <a:schemeClr val="tx1"/>
              </a:buClr>
              <a:buSzPct val="75000"/>
              <a:buNone/>
            </a:pPr>
            <a:r>
              <a:rPr lang="zh-CN" altLang="en-US" sz="3299" b="1">
                <a:latin typeface="Times New Roman" charset="0"/>
              </a:rPr>
              <a:t>    </a:t>
            </a:r>
            <a:r>
              <a:rPr lang="en-US" altLang="zh-CN" sz="2999" b="1">
                <a:latin typeface="Times New Roman" charset="0"/>
              </a:rPr>
              <a:t>(1110.1)</a:t>
            </a:r>
            <a:r>
              <a:rPr lang="en-US" altLang="zh-CN" sz="3099" b="1" baseline="-25000">
                <a:latin typeface="Times New Roman" charset="0"/>
              </a:rPr>
              <a:t> 2 </a:t>
            </a:r>
            <a:r>
              <a:rPr lang="en-US" altLang="zh-CN" sz="3299" b="1">
                <a:latin typeface="Times New Roman" charset="0"/>
              </a:rPr>
              <a:t>= </a:t>
            </a:r>
            <a:r>
              <a:rPr lang="en-US" altLang="zh-CN" sz="2587" b="1">
                <a:latin typeface="Times New Roman" charset="0"/>
              </a:rPr>
              <a:t>1×</a:t>
            </a:r>
            <a:r>
              <a:rPr lang="en-US" altLang="zh-CN" sz="2787" b="1">
                <a:solidFill>
                  <a:schemeClr val="folHlink"/>
                </a:solidFill>
                <a:latin typeface="Times New Roman" charset="0"/>
              </a:rPr>
              <a:t>2</a:t>
            </a:r>
            <a:r>
              <a:rPr lang="en-US" altLang="zh-CN" sz="2787" b="1" baseline="30000">
                <a:solidFill>
                  <a:srgbClr val="FF3300"/>
                </a:solidFill>
                <a:latin typeface="Times New Roman" charset="0"/>
              </a:rPr>
              <a:t>3</a:t>
            </a:r>
            <a:r>
              <a:rPr lang="en-US" altLang="zh-CN" sz="2887" b="1">
                <a:latin typeface="Times New Roman" charset="0"/>
              </a:rPr>
              <a:t>+1×</a:t>
            </a:r>
            <a:r>
              <a:rPr lang="en-US" altLang="zh-CN" sz="2687" b="1">
                <a:solidFill>
                  <a:schemeClr val="folHlink"/>
                </a:solidFill>
                <a:latin typeface="Times New Roman" charset="0"/>
              </a:rPr>
              <a:t>2</a:t>
            </a:r>
            <a:r>
              <a:rPr lang="en-US" altLang="zh-CN" sz="2787" b="1" baseline="30000">
                <a:solidFill>
                  <a:srgbClr val="FF3300"/>
                </a:solidFill>
                <a:latin typeface="Times New Roman" charset="0"/>
              </a:rPr>
              <a:t>2</a:t>
            </a:r>
            <a:r>
              <a:rPr lang="en-US" altLang="zh-CN" sz="2887" b="1">
                <a:latin typeface="Times New Roman" charset="0"/>
              </a:rPr>
              <a:t> + 1×</a:t>
            </a:r>
            <a:r>
              <a:rPr lang="en-US" altLang="zh-CN" sz="2687" b="1">
                <a:solidFill>
                  <a:schemeClr val="folHlink"/>
                </a:solidFill>
                <a:latin typeface="Times New Roman" charset="0"/>
              </a:rPr>
              <a:t>2</a:t>
            </a:r>
            <a:r>
              <a:rPr lang="en-US" altLang="zh-CN" sz="2687" b="1" baseline="30000">
                <a:solidFill>
                  <a:srgbClr val="FF3300"/>
                </a:solidFill>
                <a:latin typeface="Times New Roman" charset="0"/>
              </a:rPr>
              <a:t>1</a:t>
            </a:r>
            <a:r>
              <a:rPr lang="en-US" altLang="zh-CN" sz="2587" b="1" baseline="30000">
                <a:latin typeface="Times New Roman" charset="0"/>
              </a:rPr>
              <a:t> </a:t>
            </a:r>
            <a:r>
              <a:rPr lang="en-US" altLang="zh-CN" sz="2587" b="1">
                <a:latin typeface="Times New Roman" charset="0"/>
              </a:rPr>
              <a:t>+ 0×</a:t>
            </a:r>
            <a:r>
              <a:rPr lang="en-US" altLang="zh-CN" sz="2787" b="1">
                <a:solidFill>
                  <a:schemeClr val="folHlink"/>
                </a:solidFill>
                <a:latin typeface="Times New Roman" charset="0"/>
              </a:rPr>
              <a:t>2</a:t>
            </a:r>
            <a:r>
              <a:rPr lang="en-US" altLang="zh-CN" sz="2587" b="1" baseline="30000">
                <a:solidFill>
                  <a:srgbClr val="FF3300"/>
                </a:solidFill>
                <a:latin typeface="Times New Roman" charset="0"/>
              </a:rPr>
              <a:t>0</a:t>
            </a:r>
            <a:r>
              <a:rPr lang="en-US" altLang="zh-CN" sz="2687" b="1">
                <a:latin typeface="Times New Roman" charset="0"/>
              </a:rPr>
              <a:t>+1</a:t>
            </a:r>
            <a:r>
              <a:rPr lang="en-US" altLang="zh-CN" sz="2887" b="1" baseline="30000">
                <a:latin typeface="Times New Roman" charset="0"/>
              </a:rPr>
              <a:t> </a:t>
            </a:r>
            <a:r>
              <a:rPr lang="en-US" altLang="zh-CN" sz="2787" b="1">
                <a:latin typeface="Times New Roman" charset="0"/>
              </a:rPr>
              <a:t>× </a:t>
            </a:r>
            <a:r>
              <a:rPr lang="en-US" altLang="zh-CN" sz="2587" b="1">
                <a:solidFill>
                  <a:schemeClr val="folHlink"/>
                </a:solidFill>
                <a:latin typeface="Times New Roman" charset="0"/>
              </a:rPr>
              <a:t>2</a:t>
            </a:r>
            <a:r>
              <a:rPr lang="en-US" altLang="zh-CN" sz="2687" b="1" baseline="30000">
                <a:solidFill>
                  <a:srgbClr val="FF3300"/>
                </a:solidFill>
                <a:latin typeface="Times New Roman" charset="0"/>
              </a:rPr>
              <a:t>-1</a:t>
            </a:r>
            <a:endParaRPr lang="en-US" altLang="zh-CN" sz="2987" b="1" baseline="30000">
              <a:solidFill>
                <a:srgbClr val="FF3300"/>
              </a:solidFill>
              <a:latin typeface="Times New Roman" charset="0"/>
            </a:endParaRPr>
          </a:p>
          <a:p>
            <a:pPr marL="412051" lvl="0" indent="-412051" defTabSz="1098804" eaLnBrk="1" hangingPunct="1">
              <a:lnSpc>
                <a:spcPct val="110000"/>
              </a:lnSpc>
              <a:buClr>
                <a:schemeClr val="tx1"/>
              </a:buClr>
              <a:buSzPct val="75000"/>
              <a:buNone/>
            </a:pPr>
            <a:r>
              <a:rPr lang="en-US" altLang="zh-CN" sz="2587" b="1">
                <a:latin typeface="Times New Roman" charset="0"/>
              </a:rPr>
              <a:t>                       = 8 + 4 + 2 + 0 + 0.5</a:t>
            </a:r>
            <a:endParaRPr lang="en-US" altLang="zh-CN" sz="2987" b="1">
              <a:latin typeface="Times New Roman" charset="0"/>
            </a:endParaRPr>
          </a:p>
          <a:p>
            <a:pPr marL="412051" lvl="0" indent="-412051" defTabSz="1098804" eaLnBrk="1" hangingPunct="1">
              <a:lnSpc>
                <a:spcPct val="110000"/>
              </a:lnSpc>
              <a:buClr>
                <a:schemeClr val="tx1"/>
              </a:buClr>
              <a:buSzPct val="75000"/>
              <a:buNone/>
            </a:pPr>
            <a:r>
              <a:rPr lang="en-US" altLang="zh-CN" sz="2687" b="1">
                <a:latin typeface="Times New Roman" charset="0"/>
              </a:rPr>
              <a:t>	                  = (14.5)</a:t>
            </a:r>
            <a:r>
              <a:rPr lang="en-US" altLang="zh-CN" sz="2887" b="1" baseline="-25000">
                <a:latin typeface="Times New Roman" charset="0"/>
              </a:rPr>
              <a:t>10</a:t>
            </a:r>
            <a:endParaRPr lang="en-US" altLang="zh-CN" sz="2987" b="1" baseline="-25000">
              <a:latin typeface="Times New Roman" charset="0"/>
            </a:endParaRPr>
          </a:p>
          <a:p>
            <a:pPr marL="412051" lvl="0" indent="-412051" defTabSz="1098804" eaLnBrk="1" hangingPunct="1">
              <a:lnSpc>
                <a:spcPct val="110000"/>
              </a:lnSpc>
              <a:buClr>
                <a:schemeClr val="tx1"/>
              </a:buClr>
              <a:buSzPct val="75000"/>
              <a:buNone/>
            </a:pPr>
            <a:r>
              <a:rPr lang="en-US" altLang="zh-CN" sz="2787" b="1" baseline="-25000">
                <a:latin typeface="Times New Roman" charset="0"/>
              </a:rPr>
              <a:t>      </a:t>
            </a:r>
            <a:r>
              <a:rPr lang="en-US" altLang="zh-CN" sz="2999" b="1">
                <a:latin typeface="Times New Roman" charset="0"/>
              </a:rPr>
              <a:t>(a12f.28)</a:t>
            </a:r>
            <a:r>
              <a:rPr lang="en-US" altLang="zh-CN" sz="3199" b="1" baseline="-25000">
                <a:latin typeface="Times New Roman" charset="0"/>
              </a:rPr>
              <a:t> 16 </a:t>
            </a:r>
            <a:r>
              <a:rPr lang="en-US" altLang="zh-CN" sz="3199" b="1">
                <a:latin typeface="Times New Roman" charset="0"/>
              </a:rPr>
              <a:t>= </a:t>
            </a:r>
            <a:r>
              <a:rPr lang="en-US" altLang="zh-CN" sz="2587" b="1">
                <a:latin typeface="Times New Roman" charset="0"/>
              </a:rPr>
              <a:t>10×</a:t>
            </a:r>
            <a:r>
              <a:rPr lang="en-US" altLang="zh-CN" sz="2787" b="1">
                <a:solidFill>
                  <a:schemeClr val="folHlink"/>
                </a:solidFill>
                <a:latin typeface="Times New Roman" charset="0"/>
              </a:rPr>
              <a:t>16</a:t>
            </a:r>
            <a:r>
              <a:rPr lang="en-US" altLang="zh-CN" sz="2787" b="1" baseline="30000">
                <a:solidFill>
                  <a:srgbClr val="FF3300"/>
                </a:solidFill>
                <a:latin typeface="Times New Roman" charset="0"/>
              </a:rPr>
              <a:t>3</a:t>
            </a:r>
            <a:r>
              <a:rPr lang="en-US" altLang="zh-CN" sz="2887" b="1">
                <a:latin typeface="Times New Roman" charset="0"/>
              </a:rPr>
              <a:t>+1×</a:t>
            </a:r>
            <a:r>
              <a:rPr lang="en-US" altLang="zh-CN" sz="2587" b="1">
                <a:solidFill>
                  <a:schemeClr val="folHlink"/>
                </a:solidFill>
                <a:latin typeface="Times New Roman" charset="0"/>
              </a:rPr>
              <a:t>16</a:t>
            </a:r>
            <a:r>
              <a:rPr lang="en-US" altLang="zh-CN" sz="2587" b="1" baseline="30000">
                <a:solidFill>
                  <a:srgbClr val="FF3300"/>
                </a:solidFill>
                <a:latin typeface="Times New Roman" charset="0"/>
              </a:rPr>
              <a:t>2</a:t>
            </a:r>
            <a:r>
              <a:rPr lang="en-US" altLang="zh-CN" sz="2587" b="1">
                <a:latin typeface="Times New Roman" charset="0"/>
              </a:rPr>
              <a:t> + 2×</a:t>
            </a:r>
            <a:r>
              <a:rPr lang="en-US" altLang="zh-CN" sz="2587" b="1">
                <a:solidFill>
                  <a:schemeClr val="folHlink"/>
                </a:solidFill>
                <a:latin typeface="Times New Roman" charset="0"/>
              </a:rPr>
              <a:t>16</a:t>
            </a:r>
            <a:r>
              <a:rPr lang="en-US" altLang="zh-CN" sz="2887" b="1" baseline="30000">
                <a:solidFill>
                  <a:srgbClr val="FF3300"/>
                </a:solidFill>
                <a:latin typeface="Times New Roman" charset="0"/>
              </a:rPr>
              <a:t>1</a:t>
            </a:r>
            <a:r>
              <a:rPr lang="en-US" altLang="zh-CN" sz="2687" b="1" baseline="30000">
                <a:latin typeface="Times New Roman" charset="0"/>
              </a:rPr>
              <a:t> </a:t>
            </a:r>
            <a:r>
              <a:rPr lang="en-US" altLang="zh-CN" sz="2687" b="1">
                <a:latin typeface="Times New Roman" charset="0"/>
              </a:rPr>
              <a:t>+15×</a:t>
            </a:r>
            <a:r>
              <a:rPr lang="en-US" altLang="zh-CN" sz="2687" b="1">
                <a:solidFill>
                  <a:schemeClr val="folHlink"/>
                </a:solidFill>
                <a:latin typeface="Times New Roman" charset="0"/>
              </a:rPr>
              <a:t>16</a:t>
            </a:r>
            <a:r>
              <a:rPr lang="en-US" altLang="zh-CN" sz="2887" b="1" baseline="30000">
                <a:solidFill>
                  <a:srgbClr val="FF3300"/>
                </a:solidFill>
                <a:latin typeface="Times New Roman" charset="0"/>
              </a:rPr>
              <a:t>0</a:t>
            </a:r>
            <a:endParaRPr lang="en-US" altLang="zh-CN" sz="2987" b="1" baseline="30000">
              <a:solidFill>
                <a:srgbClr val="FF3300"/>
              </a:solidFill>
              <a:latin typeface="Times New Roman" charset="0"/>
            </a:endParaRPr>
          </a:p>
          <a:p>
            <a:pPr marL="412051" lvl="0" indent="-412051" defTabSz="1098804" eaLnBrk="1" hangingPunct="1">
              <a:lnSpc>
                <a:spcPct val="110000"/>
              </a:lnSpc>
              <a:buClr>
                <a:schemeClr val="tx1"/>
              </a:buClr>
              <a:buSzPct val="75000"/>
              <a:buNone/>
            </a:pPr>
            <a:r>
              <a:rPr lang="en-US" altLang="zh-CN" sz="2687" b="1" baseline="30000">
                <a:latin typeface="Times New Roman" charset="0"/>
              </a:rPr>
              <a:t>                                              </a:t>
            </a:r>
            <a:r>
              <a:rPr lang="en-US" altLang="zh-CN" sz="2587" b="1">
                <a:latin typeface="Times New Roman" charset="0"/>
              </a:rPr>
              <a:t>+2</a:t>
            </a:r>
            <a:r>
              <a:rPr lang="en-US" altLang="zh-CN" sz="2587" b="1" baseline="30000">
                <a:latin typeface="Times New Roman" charset="0"/>
              </a:rPr>
              <a:t> </a:t>
            </a:r>
            <a:r>
              <a:rPr lang="en-US" altLang="zh-CN" sz="2687" b="1">
                <a:latin typeface="Times New Roman" charset="0"/>
              </a:rPr>
              <a:t>× </a:t>
            </a:r>
            <a:r>
              <a:rPr lang="en-US" altLang="zh-CN" sz="2587" b="1">
                <a:solidFill>
                  <a:schemeClr val="folHlink"/>
                </a:solidFill>
                <a:latin typeface="Times New Roman" charset="0"/>
              </a:rPr>
              <a:t>16</a:t>
            </a:r>
            <a:r>
              <a:rPr lang="en-US" altLang="zh-CN" sz="2787" b="1" baseline="30000">
                <a:solidFill>
                  <a:srgbClr val="FF3300"/>
                </a:solidFill>
                <a:latin typeface="Times New Roman" charset="0"/>
              </a:rPr>
              <a:t>-1</a:t>
            </a:r>
            <a:r>
              <a:rPr lang="en-US" altLang="zh-CN" sz="2887" b="1" baseline="30000">
                <a:latin typeface="Times New Roman" charset="0"/>
              </a:rPr>
              <a:t> </a:t>
            </a:r>
            <a:r>
              <a:rPr lang="en-US" altLang="zh-CN" sz="2887" b="1">
                <a:latin typeface="Times New Roman" charset="0"/>
              </a:rPr>
              <a:t>+</a:t>
            </a:r>
            <a:r>
              <a:rPr lang="en-US" altLang="zh-CN" sz="2587" b="1" baseline="30000">
                <a:latin typeface="Times New Roman" charset="0"/>
              </a:rPr>
              <a:t> </a:t>
            </a:r>
            <a:r>
              <a:rPr lang="en-US" altLang="zh-CN" sz="2787" b="1">
                <a:latin typeface="Times New Roman" charset="0"/>
              </a:rPr>
              <a:t>8×</a:t>
            </a:r>
            <a:r>
              <a:rPr lang="en-US" altLang="zh-CN" sz="2587" b="1">
                <a:solidFill>
                  <a:schemeClr val="folHlink"/>
                </a:solidFill>
                <a:latin typeface="Times New Roman" charset="0"/>
              </a:rPr>
              <a:t>16</a:t>
            </a:r>
            <a:r>
              <a:rPr lang="en-US" altLang="zh-CN" sz="2687" b="1" baseline="30000">
                <a:solidFill>
                  <a:srgbClr val="FF3300"/>
                </a:solidFill>
                <a:latin typeface="Times New Roman" charset="0"/>
              </a:rPr>
              <a:t>-2</a:t>
            </a:r>
            <a:r>
              <a:rPr lang="en-US" altLang="zh-CN" sz="2787" b="1" baseline="30000">
                <a:latin typeface="Times New Roman" charset="0"/>
              </a:rPr>
              <a:t> </a:t>
            </a:r>
            <a:endParaRPr lang="en-US" altLang="zh-CN" sz="2987" b="1" baseline="30000">
              <a:latin typeface="Times New Roman" charset="0"/>
            </a:endParaRPr>
          </a:p>
          <a:p>
            <a:pPr marL="412051" lvl="0" indent="-412051" defTabSz="1098804" eaLnBrk="1" hangingPunct="1">
              <a:lnSpc>
                <a:spcPct val="110000"/>
              </a:lnSpc>
              <a:buClr>
                <a:schemeClr val="tx1"/>
              </a:buClr>
              <a:buSzPct val="75000"/>
              <a:buNone/>
            </a:pPr>
            <a:r>
              <a:rPr lang="en-US" altLang="zh-CN" sz="2687" b="1">
                <a:latin typeface="Times New Roman" charset="0"/>
              </a:rPr>
              <a:t>                         = (41263.15625)</a:t>
            </a:r>
            <a:r>
              <a:rPr lang="en-US" altLang="zh-CN" sz="2587" b="1" baseline="-25000">
                <a:latin typeface="Times New Roman" charset="0"/>
              </a:rPr>
              <a:t>10</a:t>
            </a:r>
            <a:endParaRPr lang="en-US" altLang="zh-CN" sz="2987" b="1" baseline="-25000">
              <a:latin typeface="Times New Roman" charset="0"/>
            </a:endParaRPr>
          </a:p>
        </p:txBody>
      </p:sp>
      <p:sp>
        <p:nvSpPr>
          <p:cNvPr id="2191" name="Rectangle 14"/>
          <p:cNvSpPr/>
          <p:nvPr/>
        </p:nvSpPr>
        <p:spPr>
          <a:xfrm>
            <a:off x="1414383" y="309040"/>
            <a:ext cx="6590557" cy="83978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544" b="1">
                <a:solidFill>
                  <a:srgbClr val="FF3300"/>
                </a:solidFill>
                <a:latin typeface="黑体" charset="-122"/>
                <a:ea typeface="黑体" charset="-122"/>
              </a:rPr>
              <a:t>R</a:t>
            </a:r>
            <a:r>
              <a:rPr lang="zh-CN" altLang="en-US" sz="4844" b="1">
                <a:solidFill>
                  <a:srgbClr val="FF3300"/>
                </a:solidFill>
                <a:latin typeface="黑体" charset="-122"/>
                <a:ea typeface="黑体" charset="-122"/>
              </a:rPr>
              <a:t>进制数  </a:t>
            </a:r>
            <a:r>
              <a:rPr lang="en-US" altLang="zh-CN" sz="4644" b="1">
                <a:solidFill>
                  <a:srgbClr val="FF3300"/>
                </a:solidFill>
                <a:latin typeface="黑体" charset="-122"/>
                <a:ea typeface="黑体" charset="-122"/>
              </a:rPr>
              <a:t>=&gt;  </a:t>
            </a:r>
            <a:r>
              <a:rPr lang="zh-CN" altLang="en-US" sz="4744" b="1">
                <a:solidFill>
                  <a:srgbClr val="FF3300"/>
                </a:solidFill>
                <a:latin typeface="黑体" charset="-122"/>
                <a:ea typeface="黑体" charset="-122"/>
              </a:rPr>
              <a:t>十进制数</a:t>
            </a:r>
            <a:endParaRPr lang="zh-CN" altLang="en-US" sz="4944" b="1">
              <a:solidFill>
                <a:srgbClr val="FF3300"/>
              </a:solidFill>
              <a:latin typeface="黑体" charset="-122"/>
              <a:ea typeface="黑体" charset="-122"/>
            </a:endParaRPr>
          </a:p>
        </p:txBody>
      </p:sp>
      <p:sp>
        <p:nvSpPr>
          <p:cNvPr id="2192" name="Rectangle 15"/>
          <p:cNvSpPr/>
          <p:nvPr/>
        </p:nvSpPr>
        <p:spPr>
          <a:xfrm>
            <a:off x="1118426" y="1227980"/>
            <a:ext cx="7735431" cy="766125"/>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10000"/>
              </a:lnSpc>
              <a:buClr>
                <a:schemeClr val="tx1"/>
              </a:buClr>
              <a:buSzPct val="75000"/>
              <a:buNone/>
            </a:pPr>
            <a:r>
              <a:rPr lang="zh-CN" altLang="en-US" sz="4020" b="1" i="1">
                <a:solidFill>
                  <a:srgbClr val="3333CC"/>
                </a:solidFill>
                <a:latin typeface="黑体" charset="-122"/>
                <a:ea typeface="黑体" charset="-122"/>
              </a:rPr>
              <a:t>位权法</a:t>
            </a:r>
            <a:r>
              <a:rPr lang="zh-CN" altLang="en-US" sz="3820" b="1">
                <a:solidFill>
                  <a:srgbClr val="3333CC"/>
                </a:solidFill>
                <a:latin typeface="黑体" charset="-122"/>
                <a:ea typeface="黑体" charset="-122"/>
              </a:rPr>
              <a:t>：</a:t>
            </a:r>
            <a:r>
              <a:rPr lang="zh-CN" altLang="en-US" sz="3820" b="1">
                <a:latin typeface="黑体" charset="-122"/>
                <a:ea typeface="黑体" charset="-122"/>
              </a:rPr>
              <a:t>把</a:t>
            </a:r>
            <a:r>
              <a:rPr lang="en-US" altLang="zh-CN" sz="3720" b="1">
                <a:latin typeface="黑体" charset="-122"/>
                <a:ea typeface="黑体" charset="-122"/>
              </a:rPr>
              <a:t>R</a:t>
            </a:r>
            <a:r>
              <a:rPr lang="zh-CN" altLang="en-US" sz="3720" b="1">
                <a:latin typeface="黑体" charset="-122"/>
                <a:ea typeface="黑体" charset="-122"/>
              </a:rPr>
              <a:t>进制数按位权展开求和</a:t>
            </a:r>
            <a:endParaRPr lang="zh-CN" altLang="en-US" sz="4120" b="1">
              <a:latin typeface="黑体" charset="-122"/>
              <a:ea typeface="黑体" charset="-122"/>
            </a:endParaRPr>
          </a:p>
        </p:txBody>
      </p:sp>
      <p:sp>
        <p:nvSpPr>
          <p:cNvPr id="2193" name="Text Box 2"/>
          <p:cNvSpPr/>
          <p:nvPr/>
        </p:nvSpPr>
        <p:spPr>
          <a:xfrm>
            <a:off x="1563179" y="7235430"/>
            <a:ext cx="8751189" cy="422453"/>
          </a:xfrm>
          <a:prstGeom prst="rect">
            <a:avLst/>
          </a:prstGeom>
          <a:noFill/>
          <a:ln cap="flat">
            <a:noFill/>
            <a:prstDash val="solid"/>
            <a:miter lim="800000"/>
            <a:headEnd type="none" w="med" len="med"/>
            <a:tailEnd type="none" w="med" len="med"/>
          </a:ln>
        </p:spPr>
        <p:txBody>
          <a:bodyPr>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50000"/>
              </a:spcBef>
              <a:buClrTx/>
              <a:buSzTx/>
              <a:buFontTx/>
              <a:buNone/>
            </a:pPr>
            <a:r>
              <a:rPr lang="zh-CN" altLang="en-US" sz="2172" b="1">
                <a:solidFill>
                  <a:srgbClr val="333399"/>
                </a:solidFill>
              </a:rPr>
              <a:t>思考：</a:t>
            </a:r>
            <a:r>
              <a:rPr lang="en-US" altLang="zh-CN" sz="2172" b="1">
                <a:solidFill>
                  <a:srgbClr val="333399"/>
                </a:solidFill>
              </a:rPr>
              <a:t>12.56O ,12A.BH</a:t>
            </a:r>
            <a:r>
              <a:rPr lang="zh-CN" altLang="en-US" sz="2072" b="1">
                <a:solidFill>
                  <a:srgbClr val="333399"/>
                </a:solidFill>
              </a:rPr>
              <a:t>如何换算成十进制</a:t>
            </a:r>
            <a:r>
              <a:rPr lang="en-US" altLang="zh-CN" sz="2072" b="1">
                <a:solidFill>
                  <a:srgbClr val="333399"/>
                </a:solidFill>
              </a:rPr>
              <a:t>?</a:t>
            </a:r>
            <a:endParaRPr lang="en-US" altLang="zh-CN" sz="2472" b="1">
              <a:solidFill>
                <a:srgbClr val="333399"/>
              </a:solidFill>
            </a:endParaRPr>
          </a:p>
        </p:txBody>
      </p:sp>
      <p:sp>
        <p:nvSpPr>
          <p:cNvPr id="2194" name="Text Box 3"/>
          <p:cNvSpPr/>
          <p:nvPr/>
        </p:nvSpPr>
        <p:spPr>
          <a:xfrm>
            <a:off x="1489599" y="6494716"/>
            <a:ext cx="7855411" cy="523363"/>
          </a:xfrm>
          <a:prstGeom prst="rect">
            <a:avLst/>
          </a:prstGeom>
          <a:noFill/>
          <a:ln cap="flat">
            <a:noFill/>
            <a:prstDash val="solid"/>
            <a:miter lim="800000"/>
            <a:headEnd type="none" w="med" len="med"/>
            <a:tailEnd type="none" w="med" len="med"/>
          </a:ln>
        </p:spPr>
        <p:txBody>
          <a:bodyPr wrap="none" lIns="94837" tIns="47419" rIns="94837" bIns="47419">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buClr>
                <a:schemeClr val="accent2"/>
              </a:buClr>
              <a:buSzPct val="80000"/>
              <a:buNone/>
            </a:pPr>
            <a:r>
              <a:rPr lang="zh-CN" altLang="zh-CN" sz="2584">
                <a:latin typeface="Times New Roman" charset="0"/>
              </a:rPr>
              <a:t>101</a:t>
            </a:r>
            <a:r>
              <a:rPr lang="en-US" altLang="zh-CN" sz="2484">
                <a:latin typeface="Times New Roman" charset="0"/>
              </a:rPr>
              <a:t>AH=1</a:t>
            </a:r>
            <a:r>
              <a:rPr lang="en-US" altLang="zh-CN" sz="2784">
                <a:latin typeface="Times New Roman" charset="0"/>
                <a:sym typeface="Symbol" charset="2"/>
              </a:rPr>
              <a:t></a:t>
            </a:r>
            <a:r>
              <a:rPr lang="en-US" altLang="zh-CN" sz="2584">
                <a:latin typeface="Times New Roman" charset="0"/>
              </a:rPr>
              <a:t>16 </a:t>
            </a:r>
            <a:r>
              <a:rPr lang="en-US" altLang="zh-CN" sz="2484" baseline="30000">
                <a:latin typeface="Times New Roman" charset="0"/>
              </a:rPr>
              <a:t>3  </a:t>
            </a:r>
            <a:r>
              <a:rPr lang="en-US" altLang="zh-CN" sz="2484">
                <a:latin typeface="Times New Roman" charset="0"/>
              </a:rPr>
              <a:t>+ 0</a:t>
            </a:r>
            <a:r>
              <a:rPr lang="en-US" altLang="zh-CN" sz="2484">
                <a:latin typeface="Times New Roman" charset="0"/>
                <a:sym typeface="Symbol" charset="2"/>
              </a:rPr>
              <a:t>16 </a:t>
            </a:r>
            <a:r>
              <a:rPr lang="en-US" altLang="zh-CN" sz="2784" baseline="30000">
                <a:latin typeface="Times New Roman" charset="0"/>
                <a:sym typeface="Symbol" charset="2"/>
              </a:rPr>
              <a:t>2</a:t>
            </a:r>
            <a:r>
              <a:rPr lang="en-US" altLang="zh-CN" sz="2484" baseline="30000">
                <a:latin typeface="Times New Roman" charset="0"/>
              </a:rPr>
              <a:t>  </a:t>
            </a:r>
            <a:r>
              <a:rPr lang="en-US" altLang="zh-CN" sz="2684">
                <a:latin typeface="Times New Roman" charset="0"/>
              </a:rPr>
              <a:t>+ 1</a:t>
            </a:r>
            <a:r>
              <a:rPr lang="en-US" altLang="zh-CN" sz="2684">
                <a:latin typeface="Times New Roman" charset="0"/>
                <a:sym typeface="Symbol" charset="2"/>
              </a:rPr>
              <a:t></a:t>
            </a:r>
            <a:r>
              <a:rPr lang="en-US" altLang="zh-CN" sz="2584">
                <a:latin typeface="Times New Roman" charset="0"/>
              </a:rPr>
              <a:t>16 </a:t>
            </a:r>
            <a:r>
              <a:rPr lang="en-US" altLang="zh-CN" sz="2784" baseline="30000">
                <a:latin typeface="Times New Roman" charset="0"/>
              </a:rPr>
              <a:t>1</a:t>
            </a:r>
            <a:r>
              <a:rPr lang="en-US" altLang="zh-CN" sz="2684">
                <a:latin typeface="Times New Roman" charset="0"/>
              </a:rPr>
              <a:t> + 10 </a:t>
            </a:r>
            <a:r>
              <a:rPr lang="en-US" altLang="zh-CN" sz="2784">
                <a:latin typeface="Times New Roman" charset="0"/>
                <a:sym typeface="Symbol" charset="2"/>
              </a:rPr>
              <a:t></a:t>
            </a:r>
            <a:r>
              <a:rPr lang="en-US" altLang="zh-CN" sz="2484">
                <a:latin typeface="Times New Roman" charset="0"/>
              </a:rPr>
              <a:t>16 </a:t>
            </a:r>
            <a:r>
              <a:rPr lang="en-US" altLang="zh-CN" sz="2684" baseline="30000">
                <a:latin typeface="Times New Roman" charset="0"/>
              </a:rPr>
              <a:t>0</a:t>
            </a:r>
            <a:r>
              <a:rPr lang="en-US" altLang="zh-CN" sz="2584">
                <a:latin typeface="Times New Roman" charset="0"/>
              </a:rPr>
              <a:t> </a:t>
            </a:r>
            <a:r>
              <a:rPr lang="zh-CN" altLang="en-US" sz="2584">
                <a:latin typeface="Times New Roman" charset="0"/>
              </a:rPr>
              <a:t>＝ </a:t>
            </a:r>
            <a:r>
              <a:rPr lang="en-US" altLang="zh-CN" sz="2684">
                <a:latin typeface="Times New Roman" charset="0"/>
              </a:rPr>
              <a:t>4106D</a:t>
            </a:r>
            <a:endParaRPr lang="en-US" altLang="zh-CN" sz="2884">
              <a:latin typeface="Times New Roman"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3" presetClass="entr" presetSubtype="16" dur="500" fill="hold" grpId="0" nodeType="clickEffect">
                                  <p:stCondLst>
                                    <p:cond delay="0"/>
                                  </p:stCondLst>
                                  <p:childTnLst>
                                    <p:set>
                                      <p:cBhvr additive="base">
                                        <p:cTn id="6" dur="1" fill="hold">
                                          <p:stCondLst>
                                            <p:cond delay="0"/>
                                          </p:stCondLst>
                                        </p:cTn>
                                        <p:tgtEl>
                                          <p:spTgt spid="2190"/>
                                        </p:tgtEl>
                                        <p:attrNameLst>
                                          <p:attrName>style.visibility</p:attrName>
                                        </p:attrNameLst>
                                      </p:cBhvr>
                                      <p:to>
                                        <p:strVal val="visible"/>
                                      </p:to>
                                    </p:set>
                                    <p:anim calcmode="lin" valueType="num">
                                      <p:cBhvr additive="base">
                                        <p:cTn id="7" dur="500" fill="hold"/>
                                        <p:tgtEl>
                                          <p:spTgt spid="2190"/>
                                        </p:tgtEl>
                                        <p:attrNameLst>
                                          <p:attrName>ppt_w</p:attrName>
                                        </p:attrNameLst>
                                      </p:cBhvr>
                                      <p:tavLst>
                                        <p:tav tm="0">
                                          <p:val>
                                            <p:fltVal val="0"/>
                                          </p:val>
                                        </p:tav>
                                        <p:tav tm="100000">
                                          <p:val>
                                            <p:strVal val="#ppt_w"/>
                                          </p:val>
                                        </p:tav>
                                      </p:tavLst>
                                    </p:anim>
                                    <p:anim calcmode="lin" valueType="num">
                                      <p:cBhvr additive="base">
                                        <p:cTn id="8" dur="500" fill="hold"/>
                                        <p:tgtEl>
                                          <p:spTgt spid="2190"/>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7" presetClass="entr" presetSubtype="10" dur="500" fill="hold" grpId="1" nodeType="clickEffect">
                                  <p:stCondLst>
                                    <p:cond delay="0"/>
                                  </p:stCondLst>
                                  <p:childTnLst>
                                    <p:set>
                                      <p:cBhvr additive="base">
                                        <p:cTn id="12" dur="1" fill="hold">
                                          <p:stCondLst>
                                            <p:cond delay="0"/>
                                          </p:stCondLst>
                                        </p:cTn>
                                        <p:tgtEl>
                                          <p:spTgt spid="2194"/>
                                        </p:tgtEl>
                                        <p:attrNameLst>
                                          <p:attrName>style.visibility</p:attrName>
                                        </p:attrNameLst>
                                      </p:cBhvr>
                                      <p:to>
                                        <p:strVal val="visible"/>
                                      </p:to>
                                    </p:set>
                                    <p:anim calcmode="lin" valueType="num">
                                      <p:cBhvr additive="base">
                                        <p:cTn id="13" dur="500" fill="hold"/>
                                        <p:tgtEl>
                                          <p:spTgt spid="2194"/>
                                        </p:tgtEl>
                                        <p:attrNameLst>
                                          <p:attrName>ppt_w</p:attrName>
                                        </p:attrNameLst>
                                      </p:cBhvr>
                                      <p:tavLst>
                                        <p:tav tm="0">
                                          <p:val>
                                            <p:fltVal val="0"/>
                                          </p:val>
                                        </p:tav>
                                        <p:tav tm="100000">
                                          <p:val>
                                            <p:strVal val="#ppt_w"/>
                                          </p:val>
                                        </p:tav>
                                      </p:tavLst>
                                    </p:anim>
                                    <p:anim calcmode="lin" valueType="num">
                                      <p:cBhvr additive="base">
                                        <p:cTn id="14" dur="500" fill="hold"/>
                                        <p:tgtEl>
                                          <p:spTgt spid="2194"/>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55" presetClass="entr" presetSubtype="0" dur="1000" fill="hold" nodeType="clickEffect">
                                  <p:stCondLst>
                                    <p:cond delay="0"/>
                                  </p:stCondLst>
                                  <p:childTnLst>
                                    <p:set>
                                      <p:cBhvr additive="base">
                                        <p:cTn id="18" dur="1" fill="hold">
                                          <p:stCondLst>
                                            <p:cond delay="0"/>
                                          </p:stCondLst>
                                        </p:cTn>
                                        <p:tgtEl>
                                          <p:spTgt spid="2193">
                                            <p:txEl>
                                              <p:pRg st="0" end="0"/>
                                            </p:txEl>
                                          </p:spTgt>
                                        </p:tgtEl>
                                        <p:attrNameLst>
                                          <p:attrName>style.visibility</p:attrName>
                                        </p:attrNameLst>
                                      </p:cBhvr>
                                      <p:to>
                                        <p:strVal val="visible"/>
                                      </p:to>
                                    </p:set>
                                    <p:anim calcmode="lin" valueType="num">
                                      <p:cBhvr additive="base">
                                        <p:cTn id="19" dur="1000" fill="hold"/>
                                        <p:tgtEl>
                                          <p:spTgt spid="2193">
                                            <p:txEl>
                                              <p:pRg st="0" end="0"/>
                                            </p:txEl>
                                          </p:spTgt>
                                        </p:tgtEl>
                                        <p:attrNameLst>
                                          <p:attrName>ppt_w</p:attrName>
                                        </p:attrNameLst>
                                      </p:cBhvr>
                                      <p:tavLst>
                                        <p:tav tm="0">
                                          <p:val>
                                            <p:strVal val="#ppt_w*0.70"/>
                                          </p:val>
                                        </p:tav>
                                        <p:tav tm="100000">
                                          <p:val>
                                            <p:strVal val="#ppt_w"/>
                                          </p:val>
                                        </p:tav>
                                      </p:tavLst>
                                    </p:anim>
                                    <p:anim calcmode="lin" valueType="num">
                                      <p:cBhvr additive="base">
                                        <p:cTn id="20" dur="1000" fill="hold"/>
                                        <p:tgtEl>
                                          <p:spTgt spid="2193">
                                            <p:txEl>
                                              <p:pRg st="0" end="0"/>
                                            </p:txEl>
                                          </p:spTgt>
                                        </p:tgtEl>
                                        <p:attrNameLst>
                                          <p:attrName>ppt_h</p:attrName>
                                        </p:attrNameLst>
                                      </p:cBhvr>
                                      <p:tavLst>
                                        <p:tav tm="0">
                                          <p:val>
                                            <p:strVal val="#ppt_h"/>
                                          </p:val>
                                        </p:tav>
                                        <p:tav tm="100000">
                                          <p:val>
                                            <p:strVal val="#ppt_h"/>
                                          </p:val>
                                        </p:tav>
                                      </p:tavLst>
                                    </p:anim>
                                    <p:animEffect transition="in" filter="fade">
                                      <p:cBhvr additive="base">
                                        <p:cTn id="21" dur="1000"/>
                                        <p:tgtEl>
                                          <p:spTgt spid="219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0" grpId="0"/>
      <p:bldP spid="2194" grpId="1"/>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197" name="Rectangle 38"/>
          <p:cNvSpPr/>
          <p:nvPr/>
        </p:nvSpPr>
        <p:spPr>
          <a:xfrm>
            <a:off x="1177290" y="235458"/>
            <a:ext cx="4694471" cy="83978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844" b="1">
                <a:solidFill>
                  <a:srgbClr val="FF3300"/>
                </a:solidFill>
                <a:latin typeface="黑体" charset="-122"/>
                <a:ea typeface="黑体" charset="-122"/>
              </a:rPr>
              <a:t>十进制 </a:t>
            </a:r>
            <a:r>
              <a:rPr lang="en-US" altLang="zh-CN" sz="4544" b="1">
                <a:solidFill>
                  <a:srgbClr val="FF3300"/>
                </a:solidFill>
                <a:latin typeface="黑体" charset="-122"/>
                <a:ea typeface="黑体" charset="-122"/>
              </a:rPr>
              <a:t>=&gt; R</a:t>
            </a:r>
            <a:r>
              <a:rPr lang="zh-CN" altLang="en-US" sz="4544" b="1">
                <a:solidFill>
                  <a:srgbClr val="FF3300"/>
                </a:solidFill>
                <a:latin typeface="黑体" charset="-122"/>
                <a:ea typeface="黑体" charset="-122"/>
              </a:rPr>
              <a:t>进制</a:t>
            </a:r>
            <a:endParaRPr lang="zh-CN" altLang="en-US" sz="4944" b="1">
              <a:solidFill>
                <a:srgbClr val="FF3300"/>
              </a:solidFill>
              <a:latin typeface="黑体" charset="-122"/>
              <a:ea typeface="黑体" charset="-122"/>
            </a:endParaRPr>
          </a:p>
        </p:txBody>
      </p:sp>
      <p:sp>
        <p:nvSpPr>
          <p:cNvPr id="2198" name="Text Box 39"/>
          <p:cNvSpPr/>
          <p:nvPr/>
        </p:nvSpPr>
        <p:spPr>
          <a:xfrm>
            <a:off x="2590038" y="3296412"/>
            <a:ext cx="4867767" cy="175990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50000"/>
              </a:spcBef>
              <a:buClr>
                <a:schemeClr val="accent2"/>
              </a:buClr>
              <a:buSzPct val="125000"/>
            </a:pPr>
            <a:r>
              <a:rPr lang="en-US" altLang="zh-CN" sz="4432" b="1">
                <a:ea typeface="黑体" charset="-122"/>
              </a:rPr>
              <a:t> </a:t>
            </a:r>
            <a:r>
              <a:rPr lang="zh-CN" altLang="en-US" sz="4432" b="1">
                <a:ea typeface="黑体" charset="-122"/>
              </a:rPr>
              <a:t>整数转换</a:t>
            </a:r>
            <a:endParaRPr lang="zh-CN" altLang="en-US" sz="4532" b="1">
              <a:ea typeface="黑体" charset="-122"/>
            </a:endParaRPr>
          </a:p>
          <a:p>
            <a:pPr marL="0" lvl="0" indent="0" defTabSz="941832" eaLnBrk="1" hangingPunct="1">
              <a:spcBef>
                <a:spcPct val="50000"/>
              </a:spcBef>
              <a:buClr>
                <a:schemeClr val="accent2"/>
              </a:buClr>
              <a:buSzPct val="125000"/>
            </a:pPr>
            <a:r>
              <a:rPr lang="zh-CN" altLang="en-US" sz="4332" b="1">
                <a:ea typeface="黑体" charset="-122"/>
              </a:rPr>
              <a:t> 小数转换</a:t>
            </a:r>
            <a:endParaRPr lang="zh-CN" altLang="en-US" sz="4532" b="1">
              <a:ea typeface="黑体" charset="-122"/>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grpSp>
        <p:nvGrpSpPr>
          <p:cNvPr id="2201" name=""/>
          <p:cNvGrpSpPr/>
          <p:nvPr/>
        </p:nvGrpSpPr>
        <p:grpSpPr>
          <a:xfrm>
            <a:off x="2980834" y="4630674"/>
            <a:ext cx="943467" cy="470916"/>
            <a:chOff x="1063" y="1189"/>
            <a:chExt cx="593" cy="297"/>
          </a:xfrm>
        </p:grpSpPr>
        <p:cxnSp>
          <p:nvCxnSpPr>
            <p:cNvPr id="2202" name="Line 1030"/>
            <p:cNvCxnSpPr/>
            <p:nvPr/>
          </p:nvCxnSpPr>
          <p:spPr>
            <a:xfrm flipH="1">
              <a:off x="1063" y="1189"/>
              <a:ext cx="0" cy="297"/>
            </a:xfrm>
            <a:prstGeom prst="line">
              <a:avLst/>
            </a:prstGeom>
            <a:noFill/>
            <a:ln w="12700" cap="flat">
              <a:solidFill>
                <a:srgbClr val="000000"/>
              </a:solidFill>
              <a:prstDash val="solid"/>
              <a:miter lim="800000"/>
              <a:headEnd type="none" w="med" len="med"/>
              <a:tailEnd type="none" w="med" len="med"/>
            </a:ln>
          </p:spPr>
        </p:cxnSp>
        <p:cxnSp>
          <p:nvCxnSpPr>
            <p:cNvPr id="2203" name="Line 1031"/>
            <p:cNvCxnSpPr/>
            <p:nvPr/>
          </p:nvCxnSpPr>
          <p:spPr>
            <a:xfrm>
              <a:off x="1063" y="1486"/>
              <a:ext cx="593" cy="0"/>
            </a:xfrm>
            <a:prstGeom prst="line">
              <a:avLst/>
            </a:prstGeom>
            <a:noFill/>
            <a:ln w="12700" cap="flat">
              <a:solidFill>
                <a:srgbClr val="000000"/>
              </a:solidFill>
              <a:prstDash val="solid"/>
              <a:miter lim="800000"/>
              <a:headEnd type="none" w="med" len="med"/>
              <a:tailEnd type="none" w="med" len="med"/>
            </a:ln>
          </p:spPr>
        </p:cxnSp>
      </p:grpSp>
      <p:grpSp>
        <p:nvGrpSpPr>
          <p:cNvPr id="2204" name=""/>
          <p:cNvGrpSpPr/>
          <p:nvPr/>
        </p:nvGrpSpPr>
        <p:grpSpPr>
          <a:xfrm>
            <a:off x="3139440" y="5260198"/>
            <a:ext cx="941832" cy="469280"/>
            <a:chOff x="1066" y="1201"/>
            <a:chExt cx="593" cy="297"/>
          </a:xfrm>
        </p:grpSpPr>
        <p:cxnSp>
          <p:nvCxnSpPr>
            <p:cNvPr id="2205" name="Line 1033"/>
            <p:cNvCxnSpPr/>
            <p:nvPr/>
          </p:nvCxnSpPr>
          <p:spPr>
            <a:xfrm flipH="1">
              <a:off x="1066" y="1201"/>
              <a:ext cx="0" cy="297"/>
            </a:xfrm>
            <a:prstGeom prst="line">
              <a:avLst/>
            </a:prstGeom>
            <a:noFill/>
            <a:ln cap="flat">
              <a:solidFill>
                <a:srgbClr val="000000"/>
              </a:solidFill>
              <a:prstDash val="solid"/>
              <a:miter lim="800000"/>
              <a:headEnd type="none" w="med" len="med"/>
              <a:tailEnd type="none" w="med" len="med"/>
            </a:ln>
          </p:spPr>
        </p:cxnSp>
        <p:cxnSp>
          <p:nvCxnSpPr>
            <p:cNvPr id="2206" name="Line 1034"/>
            <p:cNvCxnSpPr/>
            <p:nvPr/>
          </p:nvCxnSpPr>
          <p:spPr>
            <a:xfrm>
              <a:off x="1066" y="1497"/>
              <a:ext cx="593" cy="0"/>
            </a:xfrm>
            <a:prstGeom prst="line">
              <a:avLst/>
            </a:prstGeom>
            <a:noFill/>
            <a:ln cap="flat">
              <a:solidFill>
                <a:srgbClr val="000000"/>
              </a:solidFill>
              <a:prstDash val="solid"/>
              <a:miter lim="800000"/>
              <a:headEnd type="none" w="med" len="med"/>
              <a:tailEnd type="none" w="med" len="med"/>
            </a:ln>
          </p:spPr>
        </p:cxnSp>
      </p:grpSp>
      <p:grpSp>
        <p:nvGrpSpPr>
          <p:cNvPr id="2207" name=""/>
          <p:cNvGrpSpPr/>
          <p:nvPr/>
        </p:nvGrpSpPr>
        <p:grpSpPr>
          <a:xfrm>
            <a:off x="3296412" y="5886450"/>
            <a:ext cx="941832" cy="470916"/>
            <a:chOff x="1068" y="1212"/>
            <a:chExt cx="593" cy="297"/>
          </a:xfrm>
        </p:grpSpPr>
        <p:cxnSp>
          <p:nvCxnSpPr>
            <p:cNvPr id="2208" name="Line 1036"/>
            <p:cNvCxnSpPr/>
            <p:nvPr/>
          </p:nvCxnSpPr>
          <p:spPr>
            <a:xfrm flipH="1">
              <a:off x="1068" y="1212"/>
              <a:ext cx="0" cy="297"/>
            </a:xfrm>
            <a:prstGeom prst="line">
              <a:avLst/>
            </a:prstGeom>
            <a:noFill/>
            <a:ln cap="flat">
              <a:solidFill>
                <a:srgbClr val="000000"/>
              </a:solidFill>
              <a:prstDash val="solid"/>
              <a:miter lim="800000"/>
              <a:headEnd type="none" w="med" len="med"/>
              <a:tailEnd type="none" w="med" len="med"/>
            </a:ln>
          </p:spPr>
        </p:cxnSp>
        <p:cxnSp>
          <p:nvCxnSpPr>
            <p:cNvPr id="2209" name="Line 1037"/>
            <p:cNvCxnSpPr/>
            <p:nvPr/>
          </p:nvCxnSpPr>
          <p:spPr>
            <a:xfrm>
              <a:off x="1068" y="1509"/>
              <a:ext cx="593" cy="0"/>
            </a:xfrm>
            <a:prstGeom prst="line">
              <a:avLst/>
            </a:prstGeom>
            <a:noFill/>
            <a:ln cap="flat">
              <a:solidFill>
                <a:srgbClr val="000000"/>
              </a:solidFill>
              <a:prstDash val="solid"/>
              <a:miter lim="800000"/>
              <a:headEnd type="none" w="med" len="med"/>
              <a:tailEnd type="none" w="med" len="med"/>
            </a:ln>
          </p:spPr>
        </p:cxnSp>
      </p:grpSp>
      <p:cxnSp>
        <p:nvCxnSpPr>
          <p:cNvPr id="2210" name="Line 1038"/>
          <p:cNvCxnSpPr/>
          <p:nvPr/>
        </p:nvCxnSpPr>
        <p:spPr>
          <a:xfrm flipH="1" flipV="1">
            <a:off x="4630674" y="4552188"/>
            <a:ext cx="0" cy="1883664"/>
          </a:xfrm>
          <a:prstGeom prst="line">
            <a:avLst/>
          </a:prstGeom>
          <a:noFill/>
          <a:ln w="38100" cap="flat">
            <a:solidFill>
              <a:srgbClr val="FF0066"/>
            </a:solidFill>
            <a:prstDash val="solid"/>
            <a:miter lim="800000"/>
            <a:headEnd type="none" w="med" len="med"/>
            <a:tailEnd type="triangle" w="med" len="med"/>
          </a:ln>
        </p:spPr>
      </p:cxnSp>
      <p:sp>
        <p:nvSpPr>
          <p:cNvPr id="2211" name="Text Box 1039"/>
          <p:cNvSpPr/>
          <p:nvPr/>
        </p:nvSpPr>
        <p:spPr>
          <a:xfrm>
            <a:off x="2596473" y="7176709"/>
            <a:ext cx="2174928" cy="634140"/>
          </a:xfrm>
          <a:prstGeom prst="rect">
            <a:avLst/>
          </a:prstGeom>
          <a:solidFill>
            <a:srgbClr val="0000FF"/>
          </a:solidFill>
          <a:ln cap="flat">
            <a:noFill/>
            <a:prstDash val="solid"/>
            <a:miter lim="800000"/>
            <a:headEnd type="none" w="med" len="med"/>
            <a:tailEnd type="none" w="med" len="med"/>
          </a:ln>
          <a:scene3d>
            <a:camera prst="legacyObliqueTopRight">
              <a:rot lat="0" lon="0" rev="0"/>
            </a:camera>
            <a:lightRig rig="legacyHarsh3" dir="b"/>
          </a:scene3d>
          <a:sp3d extrusionH="430200" prstMaterial="legacyMatte">
            <a:bevelT w="13500" h="13500" prst="angle"/>
            <a:bevelB w="13500" h="13500" prst="angle"/>
            <a:extrusionClr>
              <a:srgbClr val="006600"/>
            </a:extrusionClr>
            <a:contourClr>
              <a:srgbClr val="0000FF"/>
            </a:contourClr>
          </a:sp3d>
        </p:spPr>
        <p:txBody>
          <a:bodyPr wrap="none"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3508">
                <a:solidFill>
                  <a:srgbClr val="FFFF00"/>
                </a:solidFill>
                <a:latin typeface="Times New Roman" charset="0"/>
                <a:ea typeface="隶书" charset="-122"/>
              </a:rPr>
              <a:t>结果：</a:t>
            </a:r>
            <a:r>
              <a:rPr lang="en-US" altLang="zh-CN" sz="3308">
                <a:solidFill>
                  <a:srgbClr val="FFFF00"/>
                </a:solidFill>
                <a:latin typeface="Times New Roman" charset="0"/>
              </a:rPr>
              <a:t>144</a:t>
            </a:r>
            <a:endParaRPr lang="en-US" altLang="zh-CN" sz="3708">
              <a:solidFill>
                <a:srgbClr val="FFFF00"/>
              </a:solidFill>
              <a:latin typeface="Times New Roman" charset="0"/>
            </a:endParaRPr>
          </a:p>
        </p:txBody>
      </p:sp>
      <p:sp>
        <p:nvSpPr>
          <p:cNvPr id="2212" name="Rectangle 1040"/>
          <p:cNvSpPr/>
          <p:nvPr/>
        </p:nvSpPr>
        <p:spPr>
          <a:xfrm>
            <a:off x="941832" y="1609460"/>
            <a:ext cx="9575292" cy="2278372"/>
          </a:xfrm>
          <a:prstGeom prst="rect">
            <a:avLst/>
          </a:prstGeom>
          <a:noFill/>
          <a:ln cap="flat">
            <a:noFill/>
            <a:prstDash val="solid"/>
            <a:miter lim="800000"/>
            <a:headEnd type="none" w="med" len="med"/>
            <a:tailEnd type="none" w="med" len="med"/>
          </a:ln>
        </p:spPr>
        <p:txBody>
          <a:bodyPr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469977" lvl="0" indent="-1469977" defTabSz="941832" eaLnBrk="1" hangingPunct="1">
              <a:spcBef>
                <a:spcPct val="0"/>
              </a:spcBef>
              <a:buClrTx/>
              <a:buSzTx/>
              <a:buFontTx/>
              <a:buNone/>
            </a:pPr>
            <a:r>
              <a:rPr lang="zh-CN" altLang="en-US" sz="3308" b="1" i="1">
                <a:solidFill>
                  <a:srgbClr val="3333CC"/>
                </a:solidFill>
                <a:latin typeface="Times New Roman" charset="0"/>
                <a:ea typeface="隶书" charset="-122"/>
              </a:rPr>
              <a:t>余数法：</a:t>
            </a:r>
            <a:r>
              <a:rPr lang="zh-CN" altLang="en-US" sz="3608" b="1">
                <a:solidFill>
                  <a:srgbClr val="FF3300"/>
                </a:solidFill>
                <a:ea typeface="隶书" charset="-122"/>
              </a:rPr>
              <a:t>除基数取余法</a:t>
            </a:r>
            <a:r>
              <a:rPr lang="zh-CN" altLang="en-US" sz="3608" b="1">
                <a:ea typeface="隶书" charset="-122"/>
              </a:rPr>
              <a:t>，连续除以基数，并取其余数，</a:t>
            </a:r>
            <a:r>
              <a:rPr lang="zh-CN" altLang="en-US" sz="3508" b="1">
                <a:solidFill>
                  <a:schemeClr val="hlink"/>
                </a:solidFill>
                <a:ea typeface="隶书" charset="-122"/>
              </a:rPr>
              <a:t>直到商为零</a:t>
            </a:r>
            <a:r>
              <a:rPr lang="zh-CN" altLang="en-US" sz="3408" b="1">
                <a:ea typeface="隶书" charset="-122"/>
              </a:rPr>
              <a:t>，将所得</a:t>
            </a:r>
            <a:r>
              <a:rPr lang="zh-CN" altLang="en-US" sz="3508" b="1">
                <a:solidFill>
                  <a:schemeClr val="hlink"/>
                </a:solidFill>
                <a:ea typeface="隶书" charset="-122"/>
              </a:rPr>
              <a:t>余数倒序</a:t>
            </a:r>
            <a:r>
              <a:rPr lang="zh-CN" altLang="en-US" sz="3508" b="1">
                <a:ea typeface="隶书" charset="-122"/>
              </a:rPr>
              <a:t>排列即可</a:t>
            </a:r>
            <a:endParaRPr lang="zh-CN" altLang="en-US" sz="3708" b="1">
              <a:ea typeface="隶书" charset="-122"/>
            </a:endParaRPr>
          </a:p>
          <a:p>
            <a:pPr marL="1469977" lvl="0" indent="-1469977" defTabSz="941832" eaLnBrk="1" hangingPunct="1">
              <a:spcBef>
                <a:spcPct val="0"/>
              </a:spcBef>
              <a:buClrTx/>
              <a:buSzTx/>
              <a:buFontTx/>
              <a:buNone/>
            </a:pPr>
            <a:r>
              <a:rPr lang="zh-CN" altLang="en-US" sz="3608" b="1" i="1">
                <a:solidFill>
                  <a:srgbClr val="3333CC"/>
                </a:solidFill>
                <a:latin typeface="Times New Roman" charset="0"/>
                <a:ea typeface="隶书" charset="-122"/>
              </a:rPr>
              <a:t>示例：   </a:t>
            </a:r>
            <a:r>
              <a:rPr lang="en-US" altLang="zh-CN" sz="3508" b="1">
                <a:latin typeface="Times New Roman" charset="0"/>
                <a:ea typeface="隶书" charset="-122"/>
              </a:rPr>
              <a:t>100  -&gt;  </a:t>
            </a:r>
            <a:r>
              <a:rPr lang="zh-CN" altLang="en-US" sz="3508" b="1">
                <a:latin typeface="Times New Roman" charset="0"/>
                <a:ea typeface="隶书" charset="-122"/>
              </a:rPr>
              <a:t>八进制</a:t>
            </a:r>
            <a:endParaRPr lang="zh-CN" altLang="en-US" sz="3708" b="1">
              <a:latin typeface="Times New Roman" charset="0"/>
              <a:ea typeface="隶书" charset="-122"/>
            </a:endParaRPr>
          </a:p>
        </p:txBody>
      </p:sp>
      <p:sp>
        <p:nvSpPr>
          <p:cNvPr id="2213" name="Rectangle 1041"/>
          <p:cNvSpPr/>
          <p:nvPr/>
        </p:nvSpPr>
        <p:spPr>
          <a:xfrm>
            <a:off x="1177290" y="235458"/>
            <a:ext cx="6676754" cy="80899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544" b="1">
                <a:solidFill>
                  <a:srgbClr val="FF3300"/>
                </a:solidFill>
                <a:latin typeface="黑体" charset="-122"/>
                <a:ea typeface="黑体" charset="-122"/>
              </a:rPr>
              <a:t>十进制整数</a:t>
            </a:r>
            <a:r>
              <a:rPr lang="en-US" altLang="zh-CN" sz="4644" b="1">
                <a:solidFill>
                  <a:srgbClr val="FF3300"/>
                </a:solidFill>
                <a:latin typeface="黑体" charset="-122"/>
                <a:ea typeface="黑体" charset="-122"/>
              </a:rPr>
              <a:t>=&gt; R</a:t>
            </a:r>
            <a:r>
              <a:rPr lang="zh-CN" altLang="en-US" sz="4644" b="1">
                <a:solidFill>
                  <a:srgbClr val="FF3300"/>
                </a:solidFill>
                <a:latin typeface="黑体" charset="-122"/>
                <a:ea typeface="黑体" charset="-122"/>
              </a:rPr>
              <a:t>进制整数</a:t>
            </a:r>
            <a:endParaRPr lang="zh-CN" altLang="en-US" sz="4944" b="1">
              <a:solidFill>
                <a:srgbClr val="FF3300"/>
              </a:solidFill>
              <a:latin typeface="黑体" charset="-122"/>
              <a:ea typeface="黑体" charset="-122"/>
            </a:endParaRPr>
          </a:p>
        </p:txBody>
      </p:sp>
      <p:sp>
        <p:nvSpPr>
          <p:cNvPr id="2214" name="Rectangle 1042"/>
          <p:cNvSpPr/>
          <p:nvPr/>
        </p:nvSpPr>
        <p:spPr>
          <a:xfrm>
            <a:off x="2980834" y="4473703"/>
            <a:ext cx="852143" cy="571185"/>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099">
                <a:latin typeface="Arial" pitchFamily="34" charset="0"/>
              </a:rPr>
              <a:t>100</a:t>
            </a:r>
            <a:endParaRPr lang="en-US" altLang="zh-CN" sz="3399">
              <a:latin typeface="Arial" pitchFamily="34" charset="0"/>
            </a:endParaRPr>
          </a:p>
        </p:txBody>
      </p:sp>
      <p:sp>
        <p:nvSpPr>
          <p:cNvPr id="2215" name="Rectangle 1043"/>
          <p:cNvSpPr/>
          <p:nvPr/>
        </p:nvSpPr>
        <p:spPr>
          <a:xfrm>
            <a:off x="2276094" y="4552189"/>
            <a:ext cx="424042" cy="601970"/>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299">
                <a:latin typeface="Arial" pitchFamily="34" charset="0"/>
              </a:rPr>
              <a:t>8</a:t>
            </a:r>
            <a:endParaRPr lang="en-US" altLang="zh-CN" sz="3399">
              <a:latin typeface="Arial" pitchFamily="34" charset="0"/>
            </a:endParaRPr>
          </a:p>
        </p:txBody>
      </p:sp>
      <p:sp>
        <p:nvSpPr>
          <p:cNvPr id="2216" name="Rectangle 1044"/>
          <p:cNvSpPr/>
          <p:nvPr/>
        </p:nvSpPr>
        <p:spPr>
          <a:xfrm>
            <a:off x="4710795" y="4473703"/>
            <a:ext cx="409612" cy="571185"/>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099">
                <a:solidFill>
                  <a:srgbClr val="006600"/>
                </a:solidFill>
                <a:latin typeface="Arial" pitchFamily="34" charset="0"/>
              </a:rPr>
              <a:t>4</a:t>
            </a:r>
            <a:endParaRPr lang="en-US" altLang="zh-CN" sz="3399">
              <a:solidFill>
                <a:srgbClr val="006600"/>
              </a:solidFill>
              <a:latin typeface="Arial" pitchFamily="34" charset="0"/>
            </a:endParaRPr>
          </a:p>
        </p:txBody>
      </p:sp>
      <p:sp>
        <p:nvSpPr>
          <p:cNvPr id="2217" name="Rectangle 1045"/>
          <p:cNvSpPr/>
          <p:nvPr/>
        </p:nvSpPr>
        <p:spPr>
          <a:xfrm>
            <a:off x="3217926" y="5180077"/>
            <a:ext cx="643704" cy="58657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199">
                <a:latin typeface="Arial" pitchFamily="34" charset="0"/>
              </a:rPr>
              <a:t>12</a:t>
            </a:r>
            <a:endParaRPr lang="en-US" altLang="zh-CN" sz="3399">
              <a:latin typeface="Arial" pitchFamily="34" charset="0"/>
            </a:endParaRPr>
          </a:p>
        </p:txBody>
      </p:sp>
      <p:sp>
        <p:nvSpPr>
          <p:cNvPr id="2218" name="Rectangle 1046"/>
          <p:cNvSpPr/>
          <p:nvPr/>
        </p:nvSpPr>
        <p:spPr>
          <a:xfrm>
            <a:off x="2513188" y="5260198"/>
            <a:ext cx="401595" cy="55579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2999">
                <a:latin typeface="Arial" pitchFamily="34" charset="0"/>
              </a:rPr>
              <a:t>8</a:t>
            </a:r>
            <a:endParaRPr lang="en-US" altLang="zh-CN" sz="3399">
              <a:latin typeface="Arial" pitchFamily="34" charset="0"/>
            </a:endParaRPr>
          </a:p>
        </p:txBody>
      </p:sp>
      <p:sp>
        <p:nvSpPr>
          <p:cNvPr id="2219" name="Rectangle 1047"/>
          <p:cNvSpPr/>
          <p:nvPr/>
        </p:nvSpPr>
        <p:spPr>
          <a:xfrm>
            <a:off x="4710795" y="5180077"/>
            <a:ext cx="401595" cy="55579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2999">
                <a:solidFill>
                  <a:srgbClr val="006600"/>
                </a:solidFill>
                <a:latin typeface="Arial" pitchFamily="34" charset="0"/>
              </a:rPr>
              <a:t>4</a:t>
            </a:r>
            <a:endParaRPr lang="en-US" altLang="zh-CN" sz="3399">
              <a:solidFill>
                <a:srgbClr val="006600"/>
              </a:solidFill>
              <a:latin typeface="Arial" pitchFamily="34" charset="0"/>
            </a:endParaRPr>
          </a:p>
        </p:txBody>
      </p:sp>
      <p:sp>
        <p:nvSpPr>
          <p:cNvPr id="2220" name="Rectangle 1048"/>
          <p:cNvSpPr/>
          <p:nvPr/>
        </p:nvSpPr>
        <p:spPr>
          <a:xfrm>
            <a:off x="3374897" y="5809599"/>
            <a:ext cx="529865" cy="58657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199">
                <a:latin typeface="Arial" pitchFamily="34" charset="0"/>
              </a:rPr>
              <a:t> 1</a:t>
            </a:r>
            <a:endParaRPr lang="en-US" altLang="zh-CN" sz="3399">
              <a:latin typeface="Arial" pitchFamily="34" charset="0"/>
            </a:endParaRPr>
          </a:p>
        </p:txBody>
      </p:sp>
      <p:sp>
        <p:nvSpPr>
          <p:cNvPr id="2221" name="Rectangle 1049"/>
          <p:cNvSpPr/>
          <p:nvPr/>
        </p:nvSpPr>
        <p:spPr>
          <a:xfrm>
            <a:off x="2709403" y="5886450"/>
            <a:ext cx="409612" cy="571185"/>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099">
                <a:latin typeface="Arial" pitchFamily="34" charset="0"/>
              </a:rPr>
              <a:t>8</a:t>
            </a:r>
            <a:endParaRPr lang="en-US" altLang="zh-CN" sz="3399">
              <a:latin typeface="Arial" pitchFamily="34" charset="0"/>
            </a:endParaRPr>
          </a:p>
        </p:txBody>
      </p:sp>
      <p:sp>
        <p:nvSpPr>
          <p:cNvPr id="2222" name="Rectangle 1050"/>
          <p:cNvSpPr/>
          <p:nvPr/>
        </p:nvSpPr>
        <p:spPr>
          <a:xfrm>
            <a:off x="4710795" y="5809599"/>
            <a:ext cx="401595" cy="55579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2999">
                <a:solidFill>
                  <a:srgbClr val="006600"/>
                </a:solidFill>
                <a:latin typeface="Arial" pitchFamily="34" charset="0"/>
              </a:rPr>
              <a:t>1</a:t>
            </a:r>
            <a:endParaRPr lang="en-US" altLang="zh-CN" sz="3399">
              <a:solidFill>
                <a:srgbClr val="006600"/>
              </a:solidFill>
              <a:latin typeface="Arial" pitchFamily="34" charset="0"/>
            </a:endParaRPr>
          </a:p>
        </p:txBody>
      </p:sp>
      <p:sp>
        <p:nvSpPr>
          <p:cNvPr id="2223" name="Rectangle 1051"/>
          <p:cNvSpPr/>
          <p:nvPr/>
        </p:nvSpPr>
        <p:spPr>
          <a:xfrm>
            <a:off x="3531870" y="6514337"/>
            <a:ext cx="416025" cy="58657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199">
                <a:solidFill>
                  <a:srgbClr val="33CC33"/>
                </a:solidFill>
                <a:latin typeface="Arial" pitchFamily="34" charset="0"/>
              </a:rPr>
              <a:t>0</a:t>
            </a:r>
            <a:endParaRPr lang="en-US" altLang="zh-CN" sz="3399">
              <a:solidFill>
                <a:srgbClr val="33CC33"/>
              </a:solidFill>
              <a:latin typeface="Arial" pitchFamily="34" charset="0"/>
            </a:endParaRPr>
          </a:p>
        </p:txBody>
      </p:sp>
      <p:grpSp>
        <p:nvGrpSpPr>
          <p:cNvPr id="2224" name=""/>
          <p:cNvGrpSpPr/>
          <p:nvPr/>
        </p:nvGrpSpPr>
        <p:grpSpPr>
          <a:xfrm>
            <a:off x="5345223" y="4269313"/>
            <a:ext cx="4673187" cy="3139440"/>
            <a:chOff x="3298" y="2507"/>
            <a:chExt cx="2221" cy="1978"/>
          </a:xfrm>
        </p:grpSpPr>
        <p:sp>
          <p:nvSpPr>
            <p:cNvPr id="2225" name="Rectangle 65"/>
            <p:cNvSpPr/>
            <p:nvPr/>
          </p:nvSpPr>
          <p:spPr>
            <a:xfrm>
              <a:off x="3298" y="2507"/>
              <a:ext cx="2221" cy="1978"/>
            </a:xfrm>
            <a:prstGeom prst="rect">
              <a:avLst/>
            </a:prstGeom>
            <a:noFill/>
            <a:ln w="12700" cap="flat">
              <a:noFill/>
              <a:prstDash val="solid"/>
              <a:miter lim="800000"/>
              <a:headEnd type="none" w="med" len="med"/>
              <a:tailEnd type="none" w="med" len="med"/>
            </a:ln>
          </p:spPr>
          <p:txBody>
            <a:bodyPr lIns="93203" tIns="45783" rIns="93203" bIns="45783">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12051" lvl="0" indent="-412051" algn="ctr" defTabSz="1098804" eaLnBrk="1" hangingPunct="1">
                <a:buClr>
                  <a:schemeClr val="tx1"/>
                </a:buClr>
                <a:buSzPct val="75000"/>
                <a:buNone/>
              </a:pPr>
              <a:r>
                <a:rPr lang="en-US" altLang="zh-CN" sz="3399">
                  <a:latin typeface="Arial" pitchFamily="34" charset="0"/>
                </a:rPr>
                <a:t> </a:t>
              </a:r>
            </a:p>
            <a:p>
              <a:pPr marL="412051" lvl="0" indent="-412051" defTabSz="1098804" eaLnBrk="1" hangingPunct="1">
                <a:buClr>
                  <a:schemeClr val="tx1"/>
                </a:buClr>
                <a:buSzPct val="75000"/>
                <a:buNone/>
              </a:pPr>
              <a:r>
                <a:rPr lang="en-US" altLang="zh-CN" sz="3399">
                  <a:latin typeface="Arial" pitchFamily="34" charset="0"/>
                </a:rPr>
                <a:t>   16    110       </a:t>
              </a:r>
              <a:r>
                <a:rPr lang="en-US" altLang="zh-CN" sz="3399">
                  <a:solidFill>
                    <a:schemeClr val="hlink"/>
                  </a:solidFill>
                  <a:latin typeface="Arial" pitchFamily="34" charset="0"/>
                </a:rPr>
                <a:t>E</a:t>
              </a:r>
              <a:r>
                <a:rPr lang="en-US" altLang="zh-CN" sz="3399">
                  <a:latin typeface="Arial" pitchFamily="34" charset="0"/>
                </a:rPr>
                <a:t>(</a:t>
              </a:r>
              <a:r>
                <a:rPr lang="en-US" altLang="zh-CN" sz="3399">
                  <a:solidFill>
                    <a:srgbClr val="33CC33"/>
                  </a:solidFill>
                  <a:latin typeface="Arial" pitchFamily="34" charset="0"/>
                </a:rPr>
                <a:t>14)</a:t>
              </a:r>
            </a:p>
            <a:p>
              <a:pPr marL="412051" lvl="0" indent="-412051" defTabSz="1098804" eaLnBrk="1" hangingPunct="1">
                <a:buClr>
                  <a:schemeClr val="tx1"/>
                </a:buClr>
                <a:buSzPct val="75000"/>
                <a:buNone/>
              </a:pPr>
              <a:r>
                <a:rPr lang="en-US" altLang="zh-CN" sz="3399">
                  <a:latin typeface="Arial" pitchFamily="34" charset="0"/>
                </a:rPr>
                <a:t>     16      6       </a:t>
              </a:r>
              <a:r>
                <a:rPr lang="en-US" altLang="zh-CN" sz="3399">
                  <a:solidFill>
                    <a:schemeClr val="hlink"/>
                  </a:solidFill>
                  <a:latin typeface="Arial" pitchFamily="34" charset="0"/>
                </a:rPr>
                <a:t>6</a:t>
              </a:r>
              <a:r>
                <a:rPr lang="en-US" altLang="zh-CN" sz="3399">
                  <a:solidFill>
                    <a:srgbClr val="006600"/>
                  </a:solidFill>
                  <a:latin typeface="Arial" pitchFamily="34" charset="0"/>
                </a:rPr>
                <a:t>		</a:t>
              </a:r>
            </a:p>
          </p:txBody>
        </p:sp>
        <p:grpSp>
          <p:nvGrpSpPr>
            <p:cNvPr id="2226" name=""/>
            <p:cNvGrpSpPr/>
            <p:nvPr/>
          </p:nvGrpSpPr>
          <p:grpSpPr>
            <a:xfrm>
              <a:off x="3952" y="2929"/>
              <a:ext cx="608" cy="280"/>
              <a:chOff x="1099" y="1200"/>
              <a:chExt cx="593" cy="297"/>
            </a:xfrm>
          </p:grpSpPr>
          <p:cxnSp>
            <p:nvCxnSpPr>
              <p:cNvPr id="2227" name="Line 67"/>
              <p:cNvCxnSpPr/>
              <p:nvPr/>
            </p:nvCxnSpPr>
            <p:spPr>
              <a:xfrm flipH="1">
                <a:off x="1099" y="1200"/>
                <a:ext cx="0" cy="297"/>
              </a:xfrm>
              <a:prstGeom prst="line">
                <a:avLst/>
              </a:prstGeom>
              <a:noFill/>
              <a:ln cap="flat">
                <a:solidFill>
                  <a:srgbClr val="000000"/>
                </a:solidFill>
                <a:prstDash val="solid"/>
                <a:miter lim="800000"/>
                <a:headEnd type="none" w="med" len="med"/>
                <a:tailEnd type="none" w="med" len="med"/>
              </a:ln>
            </p:spPr>
          </p:cxnSp>
          <p:cxnSp>
            <p:nvCxnSpPr>
              <p:cNvPr id="2228" name="Line 68"/>
              <p:cNvCxnSpPr/>
              <p:nvPr/>
            </p:nvCxnSpPr>
            <p:spPr>
              <a:xfrm>
                <a:off x="1099" y="1497"/>
                <a:ext cx="593" cy="0"/>
              </a:xfrm>
              <a:prstGeom prst="line">
                <a:avLst/>
              </a:prstGeom>
              <a:noFill/>
              <a:ln cap="flat">
                <a:solidFill>
                  <a:srgbClr val="000000"/>
                </a:solidFill>
                <a:prstDash val="solid"/>
                <a:miter lim="800000"/>
                <a:headEnd type="none" w="med" len="med"/>
                <a:tailEnd type="none" w="med" len="med"/>
              </a:ln>
            </p:spPr>
          </p:cxnSp>
        </p:grpSp>
        <p:grpSp>
          <p:nvGrpSpPr>
            <p:cNvPr id="2229" name=""/>
            <p:cNvGrpSpPr/>
            <p:nvPr/>
          </p:nvGrpSpPr>
          <p:grpSpPr>
            <a:xfrm>
              <a:off x="4092" y="3301"/>
              <a:ext cx="514" cy="281"/>
              <a:chOff x="1120" y="1211"/>
              <a:chExt cx="593" cy="297"/>
            </a:xfrm>
          </p:grpSpPr>
          <p:cxnSp>
            <p:nvCxnSpPr>
              <p:cNvPr id="2230" name="Line 70"/>
              <p:cNvCxnSpPr/>
              <p:nvPr/>
            </p:nvCxnSpPr>
            <p:spPr>
              <a:xfrm flipH="1">
                <a:off x="1120" y="1211"/>
                <a:ext cx="0" cy="297"/>
              </a:xfrm>
              <a:prstGeom prst="line">
                <a:avLst/>
              </a:prstGeom>
              <a:noFill/>
              <a:ln cap="flat">
                <a:solidFill>
                  <a:srgbClr val="000000"/>
                </a:solidFill>
                <a:prstDash val="solid"/>
                <a:miter lim="800000"/>
                <a:headEnd type="none" w="med" len="med"/>
                <a:tailEnd type="none" w="med" len="med"/>
              </a:ln>
            </p:spPr>
          </p:cxnSp>
          <p:cxnSp>
            <p:nvCxnSpPr>
              <p:cNvPr id="2231" name="Line 71"/>
              <p:cNvCxnSpPr/>
              <p:nvPr/>
            </p:nvCxnSpPr>
            <p:spPr>
              <a:xfrm>
                <a:off x="1120" y="1508"/>
                <a:ext cx="593" cy="0"/>
              </a:xfrm>
              <a:prstGeom prst="line">
                <a:avLst/>
              </a:prstGeom>
              <a:noFill/>
              <a:ln cap="flat">
                <a:solidFill>
                  <a:srgbClr val="000000"/>
                </a:solidFill>
                <a:prstDash val="solid"/>
                <a:miter lim="800000"/>
                <a:headEnd type="none" w="med" len="med"/>
                <a:tailEnd type="none" w="med" len="med"/>
              </a:ln>
            </p:spPr>
          </p:cxnSp>
        </p:grpSp>
      </p:grpSp>
      <p:cxnSp>
        <p:nvCxnSpPr>
          <p:cNvPr id="2232" name="Line 72"/>
          <p:cNvCxnSpPr/>
          <p:nvPr/>
        </p:nvCxnSpPr>
        <p:spPr>
          <a:xfrm flipH="1" flipV="1">
            <a:off x="9424860" y="4787647"/>
            <a:ext cx="0" cy="1483059"/>
          </a:xfrm>
          <a:prstGeom prst="line">
            <a:avLst/>
          </a:prstGeom>
          <a:noFill/>
          <a:ln w="38100" cap="flat">
            <a:solidFill>
              <a:srgbClr val="FF0066"/>
            </a:solidFill>
            <a:prstDash val="solid"/>
            <a:miter lim="800000"/>
            <a:headEnd type="none" w="med" len="med"/>
            <a:tailEnd type="triangle" w="med" len="med"/>
          </a:ln>
        </p:spPr>
      </p:cxnSp>
      <p:sp>
        <p:nvSpPr>
          <p:cNvPr id="2233" name="Text Box 73"/>
          <p:cNvSpPr/>
          <p:nvPr/>
        </p:nvSpPr>
        <p:spPr>
          <a:xfrm>
            <a:off x="6601165" y="7243961"/>
            <a:ext cx="2086086" cy="646798"/>
          </a:xfrm>
          <a:prstGeom prst="rect">
            <a:avLst/>
          </a:prstGeom>
          <a:solidFill>
            <a:srgbClr val="0000FF"/>
          </a:solidFill>
          <a:ln cap="flat">
            <a:noFill/>
            <a:prstDash val="solid"/>
            <a:miter lim="800000"/>
            <a:headEnd type="none" w="med" len="med"/>
            <a:tailEnd type="none" w="med" len="med"/>
          </a:ln>
          <a:scene3d>
            <a:camera prst="legacyObliqueTopRight">
              <a:rot lat="0" lon="0" rev="0"/>
            </a:camera>
            <a:lightRig rig="legacyHarsh3" dir="b"/>
          </a:scene3d>
          <a:sp3d extrusionH="430200" prstMaterial="legacyMatte">
            <a:bevelT w="13500" h="13500" prst="angle"/>
            <a:bevelB w="13500" h="13500" prst="angle"/>
            <a:extrusionClr>
              <a:srgbClr val="006600"/>
            </a:extrusionClr>
            <a:contourClr>
              <a:srgbClr val="0000FF"/>
            </a:contourClr>
          </a:sp3d>
        </p:spPr>
        <p:txBody>
          <a:bodyPr wrap="none"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3608">
                <a:solidFill>
                  <a:srgbClr val="FFFF00"/>
                </a:solidFill>
                <a:latin typeface="Times New Roman" charset="0"/>
                <a:ea typeface="隶书" charset="-122"/>
              </a:rPr>
              <a:t>结果：</a:t>
            </a:r>
            <a:r>
              <a:rPr lang="en-US" altLang="zh-CN" sz="3608">
                <a:solidFill>
                  <a:srgbClr val="FFFF00"/>
                </a:solidFill>
                <a:latin typeface="Times New Roman" charset="0"/>
              </a:rPr>
              <a:t>6E</a:t>
            </a:r>
            <a:endParaRPr lang="en-US" altLang="zh-CN" sz="3708">
              <a:solidFill>
                <a:srgbClr val="FFFF00"/>
              </a:solidFill>
              <a:latin typeface="Times New Roman" charset="0"/>
            </a:endParaRPr>
          </a:p>
        </p:txBody>
      </p:sp>
      <p:sp>
        <p:nvSpPr>
          <p:cNvPr id="2234" name="Rectangle 74"/>
          <p:cNvSpPr/>
          <p:nvPr/>
        </p:nvSpPr>
        <p:spPr>
          <a:xfrm>
            <a:off x="7199457" y="6048328"/>
            <a:ext cx="384905" cy="535357"/>
          </a:xfrm>
          <a:prstGeom prst="rect">
            <a:avLst/>
          </a:prstGeom>
          <a:noFill/>
          <a:ln cap="flat">
            <a:noFill/>
            <a:prstDash val="solid"/>
            <a:miter lim="800000"/>
            <a:headEnd type="none" w="med" len="med"/>
            <a:tailEnd type="none" w="med" len="med"/>
          </a:ln>
        </p:spPr>
        <p:txBody>
          <a:bodyPr wrap="none">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2893">
                <a:solidFill>
                  <a:srgbClr val="33CC33"/>
                </a:solidFill>
              </a:rPr>
              <a:t>0</a:t>
            </a:r>
            <a:endParaRPr lang="en-US" altLang="zh-CN" sz="3193">
              <a:solidFill>
                <a:srgbClr val="33CC33"/>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26" dur="500" fill="hold" grpId="1" nodeType="clickEffect">
                                  <p:stCondLst>
                                    <p:cond delay="0"/>
                                  </p:stCondLst>
                                  <p:childTnLst>
                                    <p:set>
                                      <p:cBhvr additive="base">
                                        <p:cTn id="6" dur="1" fill="hold">
                                          <p:stCondLst>
                                            <p:cond delay="0"/>
                                          </p:stCondLst>
                                        </p:cTn>
                                        <p:tgtEl>
                                          <p:spTgt spid="2214"/>
                                        </p:tgtEl>
                                        <p:attrNameLst>
                                          <p:attrName>style.visibility</p:attrName>
                                        </p:attrNameLst>
                                      </p:cBhvr>
                                      <p:to>
                                        <p:strVal val="visible"/>
                                      </p:to>
                                    </p:set>
                                    <p:animEffect transition="in" filter="barn(inHorizontal)">
                                      <p:cBhvr additive="base">
                                        <p:cTn id="7" dur="500"/>
                                        <p:tgtEl>
                                          <p:spTgt spid="221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6" presetClass="entr" presetSubtype="26" dur="500" fill="hold" nodeType="clickEffect">
                                  <p:stCondLst>
                                    <p:cond delay="0"/>
                                  </p:stCondLst>
                                  <p:childTnLst>
                                    <p:set>
                                      <p:cBhvr additive="base">
                                        <p:cTn id="11" dur="1" fill="hold">
                                          <p:stCondLst>
                                            <p:cond delay="0"/>
                                          </p:stCondLst>
                                        </p:cTn>
                                        <p:tgtEl>
                                          <p:spTgt spid="2201"/>
                                        </p:tgtEl>
                                        <p:attrNameLst>
                                          <p:attrName>style.visibility</p:attrName>
                                        </p:attrNameLst>
                                      </p:cBhvr>
                                      <p:to>
                                        <p:strVal val="visible"/>
                                      </p:to>
                                    </p:set>
                                    <p:animEffect transition="in" filter="barn(inHorizontal)">
                                      <p:cBhvr additive="base">
                                        <p:cTn id="12" dur="500"/>
                                        <p:tgtEl>
                                          <p:spTgt spid="220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6" presetClass="entr" presetSubtype="26" dur="500" fill="hold" grpId="2" nodeType="clickEffect">
                                  <p:stCondLst>
                                    <p:cond delay="0"/>
                                  </p:stCondLst>
                                  <p:childTnLst>
                                    <p:set>
                                      <p:cBhvr additive="base">
                                        <p:cTn id="16" dur="1" fill="hold">
                                          <p:stCondLst>
                                            <p:cond delay="0"/>
                                          </p:stCondLst>
                                        </p:cTn>
                                        <p:tgtEl>
                                          <p:spTgt spid="2215"/>
                                        </p:tgtEl>
                                        <p:attrNameLst>
                                          <p:attrName>style.visibility</p:attrName>
                                        </p:attrNameLst>
                                      </p:cBhvr>
                                      <p:to>
                                        <p:strVal val="visible"/>
                                      </p:to>
                                    </p:set>
                                    <p:animEffect transition="in" filter="barn(inHorizontal)">
                                      <p:cBhvr additive="base">
                                        <p:cTn id="17" dur="500"/>
                                        <p:tgtEl>
                                          <p:spTgt spid="2215"/>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6" presetClass="entr" presetSubtype="26" dur="500" fill="hold" grpId="4" nodeType="clickEffect">
                                  <p:stCondLst>
                                    <p:cond delay="0"/>
                                  </p:stCondLst>
                                  <p:childTnLst>
                                    <p:set>
                                      <p:cBhvr additive="base">
                                        <p:cTn id="21" dur="1" fill="hold">
                                          <p:stCondLst>
                                            <p:cond delay="0"/>
                                          </p:stCondLst>
                                        </p:cTn>
                                        <p:tgtEl>
                                          <p:spTgt spid="2217"/>
                                        </p:tgtEl>
                                        <p:attrNameLst>
                                          <p:attrName>style.visibility</p:attrName>
                                        </p:attrNameLst>
                                      </p:cBhvr>
                                      <p:to>
                                        <p:strVal val="visible"/>
                                      </p:to>
                                    </p:set>
                                    <p:animEffect transition="in" filter="barn(inHorizontal)">
                                      <p:cBhvr additive="base">
                                        <p:cTn id="22" dur="500"/>
                                        <p:tgtEl>
                                          <p:spTgt spid="2217"/>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6" presetClass="entr" presetSubtype="26" dur="500" fill="hold" grpId="3" nodeType="clickEffect">
                                  <p:stCondLst>
                                    <p:cond delay="0"/>
                                  </p:stCondLst>
                                  <p:childTnLst>
                                    <p:set>
                                      <p:cBhvr additive="base">
                                        <p:cTn id="26" dur="1" fill="hold">
                                          <p:stCondLst>
                                            <p:cond delay="0"/>
                                          </p:stCondLst>
                                        </p:cTn>
                                        <p:tgtEl>
                                          <p:spTgt spid="2216"/>
                                        </p:tgtEl>
                                        <p:attrNameLst>
                                          <p:attrName>style.visibility</p:attrName>
                                        </p:attrNameLst>
                                      </p:cBhvr>
                                      <p:to>
                                        <p:strVal val="visible"/>
                                      </p:to>
                                    </p:set>
                                    <p:animEffect transition="in" filter="barn(inHorizontal)">
                                      <p:cBhvr additive="base">
                                        <p:cTn id="27" dur="500"/>
                                        <p:tgtEl>
                                          <p:spTgt spid="2216"/>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6" presetClass="entr" presetSubtype="26" dur="500" fill="hold" nodeType="clickEffect">
                                  <p:stCondLst>
                                    <p:cond delay="0"/>
                                  </p:stCondLst>
                                  <p:childTnLst>
                                    <p:set>
                                      <p:cBhvr additive="base">
                                        <p:cTn id="31" dur="1" fill="hold">
                                          <p:stCondLst>
                                            <p:cond delay="0"/>
                                          </p:stCondLst>
                                        </p:cTn>
                                        <p:tgtEl>
                                          <p:spTgt spid="2204"/>
                                        </p:tgtEl>
                                        <p:attrNameLst>
                                          <p:attrName>style.visibility</p:attrName>
                                        </p:attrNameLst>
                                      </p:cBhvr>
                                      <p:to>
                                        <p:strVal val="visible"/>
                                      </p:to>
                                    </p:set>
                                    <p:animEffect transition="in" filter="barn(inHorizontal)">
                                      <p:cBhvr additive="base">
                                        <p:cTn id="32" dur="500"/>
                                        <p:tgtEl>
                                          <p:spTgt spid="2204"/>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6" presetClass="entr" presetSubtype="26" dur="500" fill="hold" grpId="5" nodeType="clickEffect">
                                  <p:stCondLst>
                                    <p:cond delay="0"/>
                                  </p:stCondLst>
                                  <p:childTnLst>
                                    <p:set>
                                      <p:cBhvr additive="base">
                                        <p:cTn id="36" dur="1" fill="hold">
                                          <p:stCondLst>
                                            <p:cond delay="0"/>
                                          </p:stCondLst>
                                        </p:cTn>
                                        <p:tgtEl>
                                          <p:spTgt spid="2218"/>
                                        </p:tgtEl>
                                        <p:attrNameLst>
                                          <p:attrName>style.visibility</p:attrName>
                                        </p:attrNameLst>
                                      </p:cBhvr>
                                      <p:to>
                                        <p:strVal val="visible"/>
                                      </p:to>
                                    </p:set>
                                    <p:animEffect transition="in" filter="barn(inHorizontal)">
                                      <p:cBhvr additive="base">
                                        <p:cTn id="37" dur="500"/>
                                        <p:tgtEl>
                                          <p:spTgt spid="2218"/>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16" presetClass="entr" presetSubtype="26" dur="500" fill="hold" grpId="7" nodeType="clickEffect">
                                  <p:stCondLst>
                                    <p:cond delay="0"/>
                                  </p:stCondLst>
                                  <p:childTnLst>
                                    <p:set>
                                      <p:cBhvr additive="base">
                                        <p:cTn id="41" dur="1" fill="hold">
                                          <p:stCondLst>
                                            <p:cond delay="0"/>
                                          </p:stCondLst>
                                        </p:cTn>
                                        <p:tgtEl>
                                          <p:spTgt spid="2220"/>
                                        </p:tgtEl>
                                        <p:attrNameLst>
                                          <p:attrName>style.visibility</p:attrName>
                                        </p:attrNameLst>
                                      </p:cBhvr>
                                      <p:to>
                                        <p:strVal val="visible"/>
                                      </p:to>
                                    </p:set>
                                    <p:animEffect transition="in" filter="barn(inHorizontal)">
                                      <p:cBhvr additive="base">
                                        <p:cTn id="42" dur="500"/>
                                        <p:tgtEl>
                                          <p:spTgt spid="2220"/>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16" presetClass="entr" presetSubtype="26" dur="500" fill="hold" grpId="6" nodeType="clickEffect">
                                  <p:stCondLst>
                                    <p:cond delay="0"/>
                                  </p:stCondLst>
                                  <p:childTnLst>
                                    <p:set>
                                      <p:cBhvr additive="base">
                                        <p:cTn id="46" dur="1" fill="hold">
                                          <p:stCondLst>
                                            <p:cond delay="0"/>
                                          </p:stCondLst>
                                        </p:cTn>
                                        <p:tgtEl>
                                          <p:spTgt spid="2219"/>
                                        </p:tgtEl>
                                        <p:attrNameLst>
                                          <p:attrName>style.visibility</p:attrName>
                                        </p:attrNameLst>
                                      </p:cBhvr>
                                      <p:to>
                                        <p:strVal val="visible"/>
                                      </p:to>
                                    </p:set>
                                    <p:animEffect transition="in" filter="barn(inHorizontal)">
                                      <p:cBhvr additive="base">
                                        <p:cTn id="47" dur="500"/>
                                        <p:tgtEl>
                                          <p:spTgt spid="2219"/>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16" presetClass="entr" presetSubtype="26" dur="500" fill="hold" nodeType="clickEffect">
                                  <p:stCondLst>
                                    <p:cond delay="0"/>
                                  </p:stCondLst>
                                  <p:childTnLst>
                                    <p:set>
                                      <p:cBhvr additive="base">
                                        <p:cTn id="51" dur="1" fill="hold">
                                          <p:stCondLst>
                                            <p:cond delay="0"/>
                                          </p:stCondLst>
                                        </p:cTn>
                                        <p:tgtEl>
                                          <p:spTgt spid="2207"/>
                                        </p:tgtEl>
                                        <p:attrNameLst>
                                          <p:attrName>style.visibility</p:attrName>
                                        </p:attrNameLst>
                                      </p:cBhvr>
                                      <p:to>
                                        <p:strVal val="visible"/>
                                      </p:to>
                                    </p:set>
                                    <p:animEffect transition="in" filter="barn(inHorizontal)">
                                      <p:cBhvr additive="base">
                                        <p:cTn id="52" dur="500"/>
                                        <p:tgtEl>
                                          <p:spTgt spid="2207"/>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16" presetClass="entr" presetSubtype="26" dur="500" fill="hold" grpId="8" nodeType="clickEffect">
                                  <p:stCondLst>
                                    <p:cond delay="0"/>
                                  </p:stCondLst>
                                  <p:childTnLst>
                                    <p:set>
                                      <p:cBhvr additive="base">
                                        <p:cTn id="56" dur="1" fill="hold">
                                          <p:stCondLst>
                                            <p:cond delay="0"/>
                                          </p:stCondLst>
                                        </p:cTn>
                                        <p:tgtEl>
                                          <p:spTgt spid="2221"/>
                                        </p:tgtEl>
                                        <p:attrNameLst>
                                          <p:attrName>style.visibility</p:attrName>
                                        </p:attrNameLst>
                                      </p:cBhvr>
                                      <p:to>
                                        <p:strVal val="visible"/>
                                      </p:to>
                                    </p:set>
                                    <p:animEffect transition="in" filter="barn(inHorizontal)">
                                      <p:cBhvr additive="base">
                                        <p:cTn id="57" dur="500"/>
                                        <p:tgtEl>
                                          <p:spTgt spid="2221"/>
                                        </p:tgtEl>
                                      </p:cBhvr>
                                    </p:animEffect>
                                  </p:childTnLst>
                                </p:cTn>
                              </p:par>
                            </p:childTnLst>
                          </p:cTn>
                        </p:par>
                      </p:childTnLst>
                    </p:cTn>
                  </p:par>
                  <p:par>
                    <p:cTn id="58" fill="hold" nodeType="clickPar">
                      <p:stCondLst>
                        <p:cond delay="indefinite"/>
                      </p:stCondLst>
                      <p:childTnLst>
                        <p:par>
                          <p:cTn id="59" fill="hold" nodeType="afterGroup">
                            <p:stCondLst>
                              <p:cond delay="0"/>
                            </p:stCondLst>
                            <p:childTnLst>
                              <p:par>
                                <p:cTn id="60" presetID="16" presetClass="entr" presetSubtype="26" dur="500" fill="hold" grpId="10" nodeType="clickEffect">
                                  <p:stCondLst>
                                    <p:cond delay="0"/>
                                  </p:stCondLst>
                                  <p:childTnLst>
                                    <p:set>
                                      <p:cBhvr additive="base">
                                        <p:cTn id="61" dur="1" fill="hold">
                                          <p:stCondLst>
                                            <p:cond delay="0"/>
                                          </p:stCondLst>
                                        </p:cTn>
                                        <p:tgtEl>
                                          <p:spTgt spid="2223"/>
                                        </p:tgtEl>
                                        <p:attrNameLst>
                                          <p:attrName>style.visibility</p:attrName>
                                        </p:attrNameLst>
                                      </p:cBhvr>
                                      <p:to>
                                        <p:strVal val="visible"/>
                                      </p:to>
                                    </p:set>
                                    <p:animEffect transition="in" filter="barn(inHorizontal)">
                                      <p:cBhvr additive="base">
                                        <p:cTn id="62" dur="500"/>
                                        <p:tgtEl>
                                          <p:spTgt spid="2223"/>
                                        </p:tgtEl>
                                      </p:cBhvr>
                                    </p:animEffect>
                                  </p:childTnLst>
                                </p:cTn>
                              </p:par>
                            </p:childTnLst>
                          </p:cTn>
                        </p:par>
                      </p:childTnLst>
                    </p:cTn>
                  </p:par>
                  <p:par>
                    <p:cTn id="63" fill="hold" nodeType="clickPar">
                      <p:stCondLst>
                        <p:cond delay="indefinite"/>
                      </p:stCondLst>
                      <p:childTnLst>
                        <p:par>
                          <p:cTn id="64" fill="hold" nodeType="afterGroup">
                            <p:stCondLst>
                              <p:cond delay="0"/>
                            </p:stCondLst>
                            <p:childTnLst>
                              <p:par>
                                <p:cTn id="65" presetID="16" presetClass="entr" presetSubtype="26" dur="500" fill="hold" grpId="9" nodeType="clickEffect">
                                  <p:stCondLst>
                                    <p:cond delay="0"/>
                                  </p:stCondLst>
                                  <p:childTnLst>
                                    <p:set>
                                      <p:cBhvr additive="base">
                                        <p:cTn id="66" dur="1" fill="hold">
                                          <p:stCondLst>
                                            <p:cond delay="0"/>
                                          </p:stCondLst>
                                        </p:cTn>
                                        <p:tgtEl>
                                          <p:spTgt spid="2222"/>
                                        </p:tgtEl>
                                        <p:attrNameLst>
                                          <p:attrName>style.visibility</p:attrName>
                                        </p:attrNameLst>
                                      </p:cBhvr>
                                      <p:to>
                                        <p:strVal val="visible"/>
                                      </p:to>
                                    </p:set>
                                    <p:animEffect transition="in" filter="barn(inHorizontal)">
                                      <p:cBhvr additive="base">
                                        <p:cTn id="67" dur="500"/>
                                        <p:tgtEl>
                                          <p:spTgt spid="2222"/>
                                        </p:tgtEl>
                                      </p:cBhvr>
                                    </p:animEffect>
                                  </p:childTnLst>
                                </p:cTn>
                              </p:par>
                            </p:childTnLst>
                          </p:cTn>
                        </p:par>
                      </p:childTnLst>
                    </p:cTn>
                  </p:par>
                  <p:par>
                    <p:cTn id="68" fill="hold" nodeType="clickPar">
                      <p:stCondLst>
                        <p:cond delay="indefinite"/>
                      </p:stCondLst>
                      <p:childTnLst>
                        <p:par>
                          <p:cTn id="69" fill="hold" nodeType="afterGroup">
                            <p:stCondLst>
                              <p:cond delay="0"/>
                            </p:stCondLst>
                            <p:childTnLst>
                              <p:par>
                                <p:cTn id="70" presetID="16" presetClass="entr" presetSubtype="26" dur="500" fill="hold" nodeType="clickEffect">
                                  <p:stCondLst>
                                    <p:cond delay="0"/>
                                  </p:stCondLst>
                                  <p:childTnLst>
                                    <p:set>
                                      <p:cBhvr additive="base">
                                        <p:cTn id="71" dur="1" fill="hold">
                                          <p:stCondLst>
                                            <p:cond delay="0"/>
                                          </p:stCondLst>
                                        </p:cTn>
                                        <p:tgtEl>
                                          <p:spTgt spid="2210"/>
                                        </p:tgtEl>
                                        <p:attrNameLst>
                                          <p:attrName>style.visibility</p:attrName>
                                        </p:attrNameLst>
                                      </p:cBhvr>
                                      <p:to>
                                        <p:strVal val="visible"/>
                                      </p:to>
                                    </p:set>
                                    <p:animEffect transition="in" filter="barn(inHorizontal)">
                                      <p:cBhvr additive="base">
                                        <p:cTn id="72" dur="500"/>
                                        <p:tgtEl>
                                          <p:spTgt spid="2210"/>
                                        </p:tgtEl>
                                      </p:cBhvr>
                                    </p:animEffect>
                                  </p:childTnLst>
                                </p:cTn>
                              </p:par>
                            </p:childTnLst>
                          </p:cTn>
                        </p:par>
                      </p:childTnLst>
                    </p:cTn>
                  </p:par>
                  <p:par>
                    <p:cTn id="73" fill="hold" nodeType="clickPar">
                      <p:stCondLst>
                        <p:cond delay="indefinite"/>
                      </p:stCondLst>
                      <p:childTnLst>
                        <p:par>
                          <p:cTn id="74" fill="hold" nodeType="afterGroup">
                            <p:stCondLst>
                              <p:cond delay="0"/>
                            </p:stCondLst>
                            <p:childTnLst>
                              <p:par>
                                <p:cTn id="75" presetID="16" presetClass="entr" presetSubtype="26" dur="500" fill="hold" grpId="0" nodeType="clickEffect">
                                  <p:stCondLst>
                                    <p:cond delay="0"/>
                                  </p:stCondLst>
                                  <p:childTnLst>
                                    <p:set>
                                      <p:cBhvr additive="base">
                                        <p:cTn id="76" dur="1" fill="hold">
                                          <p:stCondLst>
                                            <p:cond delay="0"/>
                                          </p:stCondLst>
                                        </p:cTn>
                                        <p:tgtEl>
                                          <p:spTgt spid="2211"/>
                                        </p:tgtEl>
                                        <p:attrNameLst>
                                          <p:attrName>style.visibility</p:attrName>
                                        </p:attrNameLst>
                                      </p:cBhvr>
                                      <p:to>
                                        <p:strVal val="visible"/>
                                      </p:to>
                                    </p:set>
                                    <p:animEffect transition="in" filter="barn(inHorizontal)">
                                      <p:cBhvr additive="base">
                                        <p:cTn id="77" dur="500"/>
                                        <p:tgtEl>
                                          <p:spTgt spid="2211"/>
                                        </p:tgtEl>
                                      </p:cBhvr>
                                    </p:animEffect>
                                  </p:childTnLst>
                                </p:cTn>
                              </p:par>
                            </p:childTnLst>
                          </p:cTn>
                        </p:par>
                      </p:childTnLst>
                    </p:cTn>
                  </p:par>
                  <p:par>
                    <p:cTn id="78" fill="hold" nodeType="clickPar">
                      <p:stCondLst>
                        <p:cond delay="indefinite"/>
                      </p:stCondLst>
                      <p:childTnLst>
                        <p:par>
                          <p:cTn id="79" fill="hold" nodeType="afterGroup">
                            <p:stCondLst>
                              <p:cond delay="0"/>
                            </p:stCondLst>
                            <p:childTnLst>
                              <p:par>
                                <p:cTn id="80" presetID="17" presetClass="entr" presetSubtype="10" dur="500" fill="hold" nodeType="clickEffect">
                                  <p:stCondLst>
                                    <p:cond delay="0"/>
                                  </p:stCondLst>
                                  <p:childTnLst>
                                    <p:set>
                                      <p:cBhvr additive="base">
                                        <p:cTn id="81" dur="1" fill="hold">
                                          <p:stCondLst>
                                            <p:cond delay="0"/>
                                          </p:stCondLst>
                                        </p:cTn>
                                        <p:tgtEl>
                                          <p:spTgt spid="2224"/>
                                        </p:tgtEl>
                                        <p:attrNameLst>
                                          <p:attrName>style.visibility</p:attrName>
                                        </p:attrNameLst>
                                      </p:cBhvr>
                                      <p:to>
                                        <p:strVal val="visible"/>
                                      </p:to>
                                    </p:set>
                                    <p:anim calcmode="lin" valueType="num">
                                      <p:cBhvr additive="base">
                                        <p:cTn id="82" dur="500" fill="hold"/>
                                        <p:tgtEl>
                                          <p:spTgt spid="2224"/>
                                        </p:tgtEl>
                                        <p:attrNameLst>
                                          <p:attrName>ppt_w</p:attrName>
                                        </p:attrNameLst>
                                      </p:cBhvr>
                                      <p:tavLst>
                                        <p:tav tm="0">
                                          <p:val>
                                            <p:fltVal val="0"/>
                                          </p:val>
                                        </p:tav>
                                        <p:tav tm="100000">
                                          <p:val>
                                            <p:strVal val="#ppt_w"/>
                                          </p:val>
                                        </p:tav>
                                      </p:tavLst>
                                    </p:anim>
                                    <p:anim calcmode="lin" valueType="num">
                                      <p:cBhvr additive="base">
                                        <p:cTn id="83" dur="500" fill="hold"/>
                                        <p:tgtEl>
                                          <p:spTgt spid="2224"/>
                                        </p:tgtEl>
                                        <p:attrNameLst>
                                          <p:attrName>ppt_h</p:attrName>
                                        </p:attrNameLst>
                                      </p:cBhvr>
                                      <p:tavLst>
                                        <p:tav tm="0">
                                          <p:val>
                                            <p:strVal val="#ppt_h"/>
                                          </p:val>
                                        </p:tav>
                                        <p:tav tm="100000">
                                          <p:val>
                                            <p:strVal val="#ppt_h"/>
                                          </p:val>
                                        </p:tav>
                                      </p:tavLst>
                                    </p:anim>
                                  </p:childTnLst>
                                </p:cTn>
                              </p:par>
                            </p:childTnLst>
                          </p:cTn>
                        </p:par>
                      </p:childTnLst>
                    </p:cTn>
                  </p:par>
                  <p:par>
                    <p:cTn id="84" fill="hold" nodeType="clickPar">
                      <p:stCondLst>
                        <p:cond delay="indefinite"/>
                      </p:stCondLst>
                      <p:childTnLst>
                        <p:par>
                          <p:cTn id="85" fill="hold" nodeType="afterGroup">
                            <p:stCondLst>
                              <p:cond delay="0"/>
                            </p:stCondLst>
                            <p:childTnLst>
                              <p:par>
                                <p:cTn id="86" presetID="22" presetClass="entr" presetSubtype="4" dur="500" fill="hold" nodeType="clickEffect">
                                  <p:stCondLst>
                                    <p:cond delay="0"/>
                                  </p:stCondLst>
                                  <p:childTnLst>
                                    <p:set>
                                      <p:cBhvr additive="base">
                                        <p:cTn id="87" dur="1" fill="hold">
                                          <p:stCondLst>
                                            <p:cond delay="0"/>
                                          </p:stCondLst>
                                        </p:cTn>
                                        <p:tgtEl>
                                          <p:spTgt spid="2232"/>
                                        </p:tgtEl>
                                        <p:attrNameLst>
                                          <p:attrName>style.visibility</p:attrName>
                                        </p:attrNameLst>
                                      </p:cBhvr>
                                      <p:to>
                                        <p:strVal val="visible"/>
                                      </p:to>
                                    </p:set>
                                    <p:animEffect transition="in" filter="wipe(down)">
                                      <p:cBhvr additive="base">
                                        <p:cTn id="88" dur="500"/>
                                        <p:tgtEl>
                                          <p:spTgt spid="2232"/>
                                        </p:tgtEl>
                                      </p:cBhvr>
                                    </p:animEffect>
                                  </p:childTnLst>
                                </p:cTn>
                              </p:par>
                            </p:childTnLst>
                          </p:cTn>
                        </p:par>
                      </p:childTnLst>
                    </p:cTn>
                  </p:par>
                  <p:par>
                    <p:cTn id="89" fill="hold" nodeType="clickPar">
                      <p:stCondLst>
                        <p:cond delay="indefinite"/>
                      </p:stCondLst>
                      <p:childTnLst>
                        <p:par>
                          <p:cTn id="90" fill="hold" nodeType="afterGroup">
                            <p:stCondLst>
                              <p:cond delay="0"/>
                            </p:stCondLst>
                            <p:childTnLst>
                              <p:par>
                                <p:cTn id="91" presetID="20" presetClass="entr" presetSubtype="0" dur="2000" fill="hold" grpId="11" nodeType="clickEffect">
                                  <p:stCondLst>
                                    <p:cond delay="0"/>
                                  </p:stCondLst>
                                  <p:childTnLst>
                                    <p:set>
                                      <p:cBhvr additive="base">
                                        <p:cTn id="92" dur="1" fill="hold">
                                          <p:stCondLst>
                                            <p:cond delay="0"/>
                                          </p:stCondLst>
                                        </p:cTn>
                                        <p:tgtEl>
                                          <p:spTgt spid="2233"/>
                                        </p:tgtEl>
                                        <p:attrNameLst>
                                          <p:attrName>style.visibility</p:attrName>
                                        </p:attrNameLst>
                                      </p:cBhvr>
                                      <p:to>
                                        <p:strVal val="visible"/>
                                      </p:to>
                                    </p:set>
                                    <p:animEffect transition="in" filter="wedge">
                                      <p:cBhvr additive="base">
                                        <p:cTn id="93" dur="2000"/>
                                        <p:tgtEl>
                                          <p:spTgt spid="22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1" grpId="0"/>
      <p:bldP spid="2214" grpId="1"/>
      <p:bldP spid="2215" grpId="2"/>
      <p:bldP spid="2216" grpId="3"/>
      <p:bldP spid="2217" grpId="4"/>
      <p:bldP spid="2218" grpId="5"/>
      <p:bldP spid="2219" grpId="6"/>
      <p:bldP spid="2220" grpId="7"/>
      <p:bldP spid="2221" grpId="8"/>
      <p:bldP spid="2222" grpId="9"/>
      <p:bldP spid="2223" grpId="10"/>
      <p:bldP spid="2233" grpId="11"/>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grpSp>
        <p:nvGrpSpPr>
          <p:cNvPr id="2237" name=""/>
          <p:cNvGrpSpPr/>
          <p:nvPr/>
        </p:nvGrpSpPr>
        <p:grpSpPr>
          <a:xfrm>
            <a:off x="3060954" y="2433066"/>
            <a:ext cx="941832" cy="470916"/>
            <a:chOff x="1064" y="1149"/>
            <a:chExt cx="593" cy="297"/>
          </a:xfrm>
        </p:grpSpPr>
        <p:cxnSp>
          <p:nvCxnSpPr>
            <p:cNvPr id="2238" name="Line 12"/>
            <p:cNvCxnSpPr/>
            <p:nvPr/>
          </p:nvCxnSpPr>
          <p:spPr>
            <a:xfrm flipH="1">
              <a:off x="1064" y="1149"/>
              <a:ext cx="0" cy="297"/>
            </a:xfrm>
            <a:prstGeom prst="line">
              <a:avLst/>
            </a:prstGeom>
            <a:noFill/>
            <a:ln cap="flat">
              <a:solidFill>
                <a:srgbClr val="000000"/>
              </a:solidFill>
              <a:prstDash val="solid"/>
              <a:miter lim="800000"/>
              <a:headEnd type="none" w="med" len="med"/>
              <a:tailEnd type="none" w="med" len="med"/>
            </a:ln>
          </p:spPr>
        </p:cxnSp>
        <p:cxnSp>
          <p:nvCxnSpPr>
            <p:cNvPr id="2239" name="Line 13"/>
            <p:cNvCxnSpPr/>
            <p:nvPr/>
          </p:nvCxnSpPr>
          <p:spPr>
            <a:xfrm>
              <a:off x="1064" y="1445"/>
              <a:ext cx="593" cy="0"/>
            </a:xfrm>
            <a:prstGeom prst="line">
              <a:avLst/>
            </a:prstGeom>
            <a:noFill/>
            <a:ln cap="flat">
              <a:solidFill>
                <a:srgbClr val="000000"/>
              </a:solidFill>
              <a:prstDash val="solid"/>
              <a:miter lim="800000"/>
              <a:headEnd type="none" w="med" len="med"/>
              <a:tailEnd type="none" w="med" len="med"/>
            </a:ln>
          </p:spPr>
        </p:cxnSp>
      </p:grpSp>
      <p:grpSp>
        <p:nvGrpSpPr>
          <p:cNvPr id="2240" name=""/>
          <p:cNvGrpSpPr/>
          <p:nvPr/>
        </p:nvGrpSpPr>
        <p:grpSpPr>
          <a:xfrm>
            <a:off x="3217926" y="3060954"/>
            <a:ext cx="943468" cy="470916"/>
            <a:chOff x="1067" y="1160"/>
            <a:chExt cx="593" cy="297"/>
          </a:xfrm>
        </p:grpSpPr>
        <p:cxnSp>
          <p:nvCxnSpPr>
            <p:cNvPr id="2241" name="Line 15"/>
            <p:cNvCxnSpPr/>
            <p:nvPr/>
          </p:nvCxnSpPr>
          <p:spPr>
            <a:xfrm flipH="1">
              <a:off x="1067" y="1160"/>
              <a:ext cx="0" cy="297"/>
            </a:xfrm>
            <a:prstGeom prst="line">
              <a:avLst/>
            </a:prstGeom>
            <a:noFill/>
            <a:ln cap="flat">
              <a:solidFill>
                <a:srgbClr val="000000"/>
              </a:solidFill>
              <a:prstDash val="solid"/>
              <a:miter lim="800000"/>
              <a:headEnd type="none" w="med" len="med"/>
              <a:tailEnd type="none" w="med" len="med"/>
            </a:ln>
          </p:spPr>
        </p:cxnSp>
        <p:cxnSp>
          <p:nvCxnSpPr>
            <p:cNvPr id="2242" name="Line 16"/>
            <p:cNvCxnSpPr/>
            <p:nvPr/>
          </p:nvCxnSpPr>
          <p:spPr>
            <a:xfrm>
              <a:off x="1067" y="1457"/>
              <a:ext cx="593" cy="0"/>
            </a:xfrm>
            <a:prstGeom prst="line">
              <a:avLst/>
            </a:prstGeom>
            <a:noFill/>
            <a:ln cap="flat">
              <a:solidFill>
                <a:srgbClr val="000000"/>
              </a:solidFill>
              <a:prstDash val="solid"/>
              <a:miter lim="800000"/>
              <a:headEnd type="none" w="med" len="med"/>
              <a:tailEnd type="none" w="med" len="med"/>
            </a:ln>
          </p:spPr>
        </p:cxnSp>
      </p:grpSp>
      <p:grpSp>
        <p:nvGrpSpPr>
          <p:cNvPr id="2243" name=""/>
          <p:cNvGrpSpPr/>
          <p:nvPr/>
        </p:nvGrpSpPr>
        <p:grpSpPr>
          <a:xfrm>
            <a:off x="3374898" y="3688842"/>
            <a:ext cx="941832" cy="472552"/>
            <a:chOff x="1070" y="1171"/>
            <a:chExt cx="593" cy="297"/>
          </a:xfrm>
        </p:grpSpPr>
        <p:cxnSp>
          <p:nvCxnSpPr>
            <p:cNvPr id="2244" name="Line 18"/>
            <p:cNvCxnSpPr/>
            <p:nvPr/>
          </p:nvCxnSpPr>
          <p:spPr>
            <a:xfrm flipH="1">
              <a:off x="1070" y="1171"/>
              <a:ext cx="0" cy="297"/>
            </a:xfrm>
            <a:prstGeom prst="line">
              <a:avLst/>
            </a:prstGeom>
            <a:noFill/>
            <a:ln cap="flat">
              <a:solidFill>
                <a:srgbClr val="000000"/>
              </a:solidFill>
              <a:prstDash val="solid"/>
              <a:miter lim="800000"/>
              <a:headEnd type="none" w="med" len="med"/>
              <a:tailEnd type="none" w="med" len="med"/>
            </a:ln>
          </p:spPr>
        </p:cxnSp>
        <p:cxnSp>
          <p:nvCxnSpPr>
            <p:cNvPr id="2245" name="Line 19"/>
            <p:cNvCxnSpPr/>
            <p:nvPr/>
          </p:nvCxnSpPr>
          <p:spPr>
            <a:xfrm>
              <a:off x="1070" y="1468"/>
              <a:ext cx="593" cy="0"/>
            </a:xfrm>
            <a:prstGeom prst="line">
              <a:avLst/>
            </a:prstGeom>
            <a:noFill/>
            <a:ln cap="flat">
              <a:solidFill>
                <a:srgbClr val="000000"/>
              </a:solidFill>
              <a:prstDash val="solid"/>
              <a:miter lim="800000"/>
              <a:headEnd type="none" w="med" len="med"/>
              <a:tailEnd type="none" w="med" len="med"/>
            </a:ln>
          </p:spPr>
        </p:cxnSp>
      </p:grpSp>
      <p:grpSp>
        <p:nvGrpSpPr>
          <p:cNvPr id="2246" name=""/>
          <p:cNvGrpSpPr/>
          <p:nvPr/>
        </p:nvGrpSpPr>
        <p:grpSpPr>
          <a:xfrm>
            <a:off x="3531870" y="4316730"/>
            <a:ext cx="941832" cy="470916"/>
            <a:chOff x="1073" y="1183"/>
            <a:chExt cx="593" cy="297"/>
          </a:xfrm>
        </p:grpSpPr>
        <p:cxnSp>
          <p:nvCxnSpPr>
            <p:cNvPr id="2247" name="Line 22"/>
            <p:cNvCxnSpPr/>
            <p:nvPr/>
          </p:nvCxnSpPr>
          <p:spPr>
            <a:xfrm flipH="1">
              <a:off x="1073" y="1183"/>
              <a:ext cx="0" cy="297"/>
            </a:xfrm>
            <a:prstGeom prst="line">
              <a:avLst/>
            </a:prstGeom>
            <a:noFill/>
            <a:ln cap="flat">
              <a:solidFill>
                <a:srgbClr val="000000"/>
              </a:solidFill>
              <a:prstDash val="solid"/>
              <a:miter lim="800000"/>
              <a:headEnd type="none" w="med" len="med"/>
              <a:tailEnd type="none" w="med" len="med"/>
            </a:ln>
          </p:spPr>
        </p:cxnSp>
        <p:cxnSp>
          <p:nvCxnSpPr>
            <p:cNvPr id="2248" name="Line 23"/>
            <p:cNvCxnSpPr/>
            <p:nvPr/>
          </p:nvCxnSpPr>
          <p:spPr>
            <a:xfrm>
              <a:off x="1073" y="1480"/>
              <a:ext cx="593" cy="0"/>
            </a:xfrm>
            <a:prstGeom prst="line">
              <a:avLst/>
            </a:prstGeom>
            <a:noFill/>
            <a:ln cap="flat">
              <a:solidFill>
                <a:srgbClr val="000000"/>
              </a:solidFill>
              <a:prstDash val="solid"/>
              <a:miter lim="800000"/>
              <a:headEnd type="none" w="med" len="med"/>
              <a:tailEnd type="none" w="med" len="med"/>
            </a:ln>
          </p:spPr>
        </p:cxnSp>
      </p:grpSp>
      <p:grpSp>
        <p:nvGrpSpPr>
          <p:cNvPr id="2249" name=""/>
          <p:cNvGrpSpPr/>
          <p:nvPr/>
        </p:nvGrpSpPr>
        <p:grpSpPr>
          <a:xfrm>
            <a:off x="3688842" y="4866132"/>
            <a:ext cx="941832" cy="470916"/>
            <a:chOff x="1076" y="1193"/>
            <a:chExt cx="593" cy="297"/>
          </a:xfrm>
        </p:grpSpPr>
        <p:cxnSp>
          <p:nvCxnSpPr>
            <p:cNvPr id="2250" name="Line 25"/>
            <p:cNvCxnSpPr/>
            <p:nvPr/>
          </p:nvCxnSpPr>
          <p:spPr>
            <a:xfrm flipH="1">
              <a:off x="1076" y="1193"/>
              <a:ext cx="0" cy="297"/>
            </a:xfrm>
            <a:prstGeom prst="line">
              <a:avLst/>
            </a:prstGeom>
            <a:noFill/>
            <a:ln cap="flat">
              <a:solidFill>
                <a:srgbClr val="000000"/>
              </a:solidFill>
              <a:prstDash val="solid"/>
              <a:miter lim="800000"/>
              <a:headEnd type="none" w="med" len="med"/>
              <a:tailEnd type="none" w="med" len="med"/>
            </a:ln>
          </p:spPr>
        </p:cxnSp>
        <p:cxnSp>
          <p:nvCxnSpPr>
            <p:cNvPr id="2251" name="Line 26"/>
            <p:cNvCxnSpPr/>
            <p:nvPr/>
          </p:nvCxnSpPr>
          <p:spPr>
            <a:xfrm>
              <a:off x="1076" y="1490"/>
              <a:ext cx="593" cy="0"/>
            </a:xfrm>
            <a:prstGeom prst="line">
              <a:avLst/>
            </a:prstGeom>
            <a:noFill/>
            <a:ln cap="flat">
              <a:solidFill>
                <a:srgbClr val="000000"/>
              </a:solidFill>
              <a:prstDash val="solid"/>
              <a:miter lim="800000"/>
              <a:headEnd type="none" w="med" len="med"/>
              <a:tailEnd type="none" w="med" len="med"/>
            </a:ln>
          </p:spPr>
        </p:cxnSp>
      </p:grpSp>
      <p:grpSp>
        <p:nvGrpSpPr>
          <p:cNvPr id="2252" name=""/>
          <p:cNvGrpSpPr/>
          <p:nvPr/>
        </p:nvGrpSpPr>
        <p:grpSpPr>
          <a:xfrm>
            <a:off x="3845813" y="5415535"/>
            <a:ext cx="941832" cy="470916"/>
            <a:chOff x="1079" y="1203"/>
            <a:chExt cx="593" cy="297"/>
          </a:xfrm>
        </p:grpSpPr>
        <p:cxnSp>
          <p:nvCxnSpPr>
            <p:cNvPr id="2253" name="Line 28"/>
            <p:cNvCxnSpPr/>
            <p:nvPr/>
          </p:nvCxnSpPr>
          <p:spPr>
            <a:xfrm flipH="1">
              <a:off x="1079" y="1203"/>
              <a:ext cx="0" cy="297"/>
            </a:xfrm>
            <a:prstGeom prst="line">
              <a:avLst/>
            </a:prstGeom>
            <a:noFill/>
            <a:ln cap="flat">
              <a:solidFill>
                <a:srgbClr val="000000"/>
              </a:solidFill>
              <a:prstDash val="solid"/>
              <a:miter lim="800000"/>
              <a:headEnd type="none" w="med" len="med"/>
              <a:tailEnd type="none" w="med" len="med"/>
            </a:ln>
          </p:spPr>
        </p:cxnSp>
        <p:cxnSp>
          <p:nvCxnSpPr>
            <p:cNvPr id="2254" name="Line 29"/>
            <p:cNvCxnSpPr/>
            <p:nvPr/>
          </p:nvCxnSpPr>
          <p:spPr>
            <a:xfrm>
              <a:off x="1079" y="1500"/>
              <a:ext cx="593" cy="0"/>
            </a:xfrm>
            <a:prstGeom prst="line">
              <a:avLst/>
            </a:prstGeom>
            <a:noFill/>
            <a:ln cap="flat">
              <a:solidFill>
                <a:srgbClr val="000000"/>
              </a:solidFill>
              <a:prstDash val="solid"/>
              <a:miter lim="800000"/>
              <a:headEnd type="none" w="med" len="med"/>
              <a:tailEnd type="none" w="med" len="med"/>
            </a:ln>
          </p:spPr>
        </p:cxnSp>
      </p:grpSp>
      <p:grpSp>
        <p:nvGrpSpPr>
          <p:cNvPr id="2255" name=""/>
          <p:cNvGrpSpPr/>
          <p:nvPr/>
        </p:nvGrpSpPr>
        <p:grpSpPr>
          <a:xfrm>
            <a:off x="3924300" y="6043422"/>
            <a:ext cx="941832" cy="470916"/>
            <a:chOff x="2472" y="3807"/>
            <a:chExt cx="593" cy="297"/>
          </a:xfrm>
        </p:grpSpPr>
        <p:cxnSp>
          <p:nvCxnSpPr>
            <p:cNvPr id="2256" name="Line 31"/>
            <p:cNvCxnSpPr/>
            <p:nvPr/>
          </p:nvCxnSpPr>
          <p:spPr>
            <a:xfrm flipH="1">
              <a:off x="2472" y="3807"/>
              <a:ext cx="0" cy="297"/>
            </a:xfrm>
            <a:prstGeom prst="line">
              <a:avLst/>
            </a:prstGeom>
            <a:noFill/>
            <a:ln cap="flat">
              <a:solidFill>
                <a:srgbClr val="000000"/>
              </a:solidFill>
              <a:prstDash val="solid"/>
              <a:miter lim="800000"/>
              <a:headEnd type="none" w="med" len="med"/>
              <a:tailEnd type="none" w="med" len="med"/>
            </a:ln>
          </p:spPr>
        </p:cxnSp>
        <p:cxnSp>
          <p:nvCxnSpPr>
            <p:cNvPr id="2257" name="Line 32"/>
            <p:cNvCxnSpPr/>
            <p:nvPr/>
          </p:nvCxnSpPr>
          <p:spPr>
            <a:xfrm>
              <a:off x="2472" y="4104"/>
              <a:ext cx="593" cy="0"/>
            </a:xfrm>
            <a:prstGeom prst="line">
              <a:avLst/>
            </a:prstGeom>
            <a:noFill/>
            <a:ln cap="flat">
              <a:solidFill>
                <a:srgbClr val="000000"/>
              </a:solidFill>
              <a:prstDash val="solid"/>
              <a:miter lim="800000"/>
              <a:headEnd type="none" w="med" len="med"/>
              <a:tailEnd type="none" w="med" len="med"/>
            </a:ln>
          </p:spPr>
        </p:cxnSp>
      </p:grpSp>
      <p:cxnSp>
        <p:nvCxnSpPr>
          <p:cNvPr id="2258" name="Line 33"/>
          <p:cNvCxnSpPr/>
          <p:nvPr/>
        </p:nvCxnSpPr>
        <p:spPr>
          <a:xfrm flipH="1" flipV="1">
            <a:off x="5023104" y="2433066"/>
            <a:ext cx="0" cy="4316730"/>
          </a:xfrm>
          <a:prstGeom prst="line">
            <a:avLst/>
          </a:prstGeom>
          <a:noFill/>
          <a:ln w="38100" cap="flat">
            <a:solidFill>
              <a:srgbClr val="FF0066"/>
            </a:solidFill>
            <a:prstDash val="solid"/>
            <a:miter lim="800000"/>
            <a:headEnd type="none" w="med" len="med"/>
            <a:tailEnd type="triangle" w="med" len="med"/>
          </a:ln>
        </p:spPr>
      </p:cxnSp>
      <p:sp>
        <p:nvSpPr>
          <p:cNvPr id="2259" name="Text Box 35"/>
          <p:cNvSpPr/>
          <p:nvPr/>
        </p:nvSpPr>
        <p:spPr>
          <a:xfrm>
            <a:off x="6651743" y="4581677"/>
            <a:ext cx="2907143" cy="539477"/>
          </a:xfrm>
          <a:prstGeom prst="rect">
            <a:avLst/>
          </a:prstGeom>
          <a:solidFill>
            <a:srgbClr val="E7E0E8"/>
          </a:solidFill>
          <a:ln cap="flat">
            <a:noFill/>
            <a:prstDash val="solid"/>
            <a:miter lim="800000"/>
            <a:headEnd type="none" w="med" len="med"/>
            <a:tailEnd type="none" w="med" len="med"/>
          </a:ln>
          <a:scene3d>
            <a:camera prst="legacyObliqueTopRight">
              <a:rot lat="0" lon="0" rev="0"/>
            </a:camera>
            <a:lightRig rig="legacyHarsh3" dir="b"/>
          </a:scene3d>
          <a:sp3d extrusionH="430200" prstMaterial="legacyMatte">
            <a:bevelT w="13500" h="13500" prst="angle"/>
            <a:bevelB w="13500" h="13500" prst="angle"/>
            <a:extrusionClr>
              <a:srgbClr val="006600"/>
            </a:extrusionClr>
            <a:contourClr>
              <a:srgbClr val="E7E0E8"/>
            </a:contourClr>
          </a:sp3d>
        </p:spPr>
        <p:txBody>
          <a:bodyPr wrap="none"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2893" b="1">
                <a:solidFill>
                  <a:srgbClr val="FFFF00"/>
                </a:solidFill>
                <a:latin typeface="Times New Roman" charset="0"/>
                <a:ea typeface="隶书" charset="-122"/>
              </a:rPr>
              <a:t>结果为：</a:t>
            </a:r>
            <a:r>
              <a:rPr lang="en-US" altLang="zh-CN" sz="2793" b="1">
                <a:solidFill>
                  <a:srgbClr val="FFFF00"/>
                </a:solidFill>
                <a:latin typeface="Times New Roman" charset="0"/>
              </a:rPr>
              <a:t>1100001</a:t>
            </a:r>
            <a:endParaRPr lang="en-US" altLang="zh-CN" sz="3193" b="1">
              <a:solidFill>
                <a:srgbClr val="FFFF00"/>
              </a:solidFill>
              <a:latin typeface="Times New Roman" charset="0"/>
            </a:endParaRPr>
          </a:p>
        </p:txBody>
      </p:sp>
      <p:sp>
        <p:nvSpPr>
          <p:cNvPr id="2260" name="Rectangle 39"/>
          <p:cNvSpPr/>
          <p:nvPr/>
        </p:nvSpPr>
        <p:spPr>
          <a:xfrm>
            <a:off x="1963786" y="1255776"/>
            <a:ext cx="4361931" cy="634140"/>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3308" b="1" i="1">
                <a:solidFill>
                  <a:srgbClr val="3333CC"/>
                </a:solidFill>
                <a:latin typeface="Times New Roman" charset="0"/>
                <a:ea typeface="隶书" charset="-122"/>
              </a:rPr>
              <a:t>示例：   </a:t>
            </a:r>
            <a:r>
              <a:rPr lang="en-US" altLang="zh-CN" sz="3308" b="1">
                <a:latin typeface="Times New Roman" charset="0"/>
                <a:ea typeface="隶书" charset="-122"/>
              </a:rPr>
              <a:t>97  -&gt;  </a:t>
            </a:r>
            <a:r>
              <a:rPr lang="zh-CN" altLang="en-US" sz="3508" b="1">
                <a:latin typeface="Times New Roman" charset="0"/>
                <a:ea typeface="隶书" charset="-122"/>
              </a:rPr>
              <a:t>二进制</a:t>
            </a:r>
            <a:endParaRPr lang="zh-CN" altLang="en-US" sz="3708" b="1">
              <a:latin typeface="Times New Roman" charset="0"/>
              <a:ea typeface="隶书" charset="-122"/>
            </a:endParaRPr>
          </a:p>
        </p:txBody>
      </p:sp>
      <p:sp>
        <p:nvSpPr>
          <p:cNvPr id="2261" name="Rectangle 40"/>
          <p:cNvSpPr/>
          <p:nvPr/>
        </p:nvSpPr>
        <p:spPr>
          <a:xfrm>
            <a:off x="3229372" y="2364391"/>
            <a:ext cx="637291" cy="634140"/>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508">
                <a:latin typeface="Times New Roman" charset="0"/>
              </a:rPr>
              <a:t>97</a:t>
            </a:r>
            <a:endParaRPr lang="en-US" altLang="zh-CN" sz="3708">
              <a:latin typeface="Times New Roman" charset="0"/>
            </a:endParaRPr>
          </a:p>
        </p:txBody>
      </p:sp>
      <p:sp>
        <p:nvSpPr>
          <p:cNvPr id="2262" name="Rectangle 41"/>
          <p:cNvSpPr/>
          <p:nvPr/>
        </p:nvSpPr>
        <p:spPr>
          <a:xfrm>
            <a:off x="2433066" y="2354580"/>
            <a:ext cx="412818" cy="634140"/>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508">
                <a:latin typeface="Times New Roman" charset="0"/>
              </a:rPr>
              <a:t>2</a:t>
            </a:r>
            <a:endParaRPr lang="en-US" altLang="zh-CN" sz="3708">
              <a:latin typeface="Times New Roman" charset="0"/>
            </a:endParaRPr>
          </a:p>
        </p:txBody>
      </p:sp>
      <p:sp>
        <p:nvSpPr>
          <p:cNvPr id="2263" name="Rectangle 42"/>
          <p:cNvSpPr/>
          <p:nvPr/>
        </p:nvSpPr>
        <p:spPr>
          <a:xfrm>
            <a:off x="3185223" y="2903982"/>
            <a:ext cx="650118" cy="64953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608">
                <a:latin typeface="Times New Roman" charset="0"/>
              </a:rPr>
              <a:t>48</a:t>
            </a:r>
            <a:endParaRPr lang="en-US" altLang="zh-CN" sz="3708">
              <a:latin typeface="Times New Roman" charset="0"/>
            </a:endParaRPr>
          </a:p>
        </p:txBody>
      </p:sp>
      <p:sp>
        <p:nvSpPr>
          <p:cNvPr id="2264" name="Rectangle 43"/>
          <p:cNvSpPr/>
          <p:nvPr/>
        </p:nvSpPr>
        <p:spPr>
          <a:xfrm>
            <a:off x="5180076" y="2276094"/>
            <a:ext cx="412818" cy="634140"/>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508">
                <a:solidFill>
                  <a:schemeClr val="hlink"/>
                </a:solidFill>
                <a:latin typeface="Times New Roman" charset="0"/>
              </a:rPr>
              <a:t>1</a:t>
            </a:r>
            <a:endParaRPr lang="en-US" altLang="zh-CN" sz="3708">
              <a:solidFill>
                <a:schemeClr val="hlink"/>
              </a:solidFill>
              <a:latin typeface="Times New Roman" charset="0"/>
            </a:endParaRPr>
          </a:p>
        </p:txBody>
      </p:sp>
      <p:sp>
        <p:nvSpPr>
          <p:cNvPr id="2265" name="Rectangle 44"/>
          <p:cNvSpPr/>
          <p:nvPr/>
        </p:nvSpPr>
        <p:spPr>
          <a:xfrm>
            <a:off x="2590038" y="2980834"/>
            <a:ext cx="399991" cy="603356"/>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308">
                <a:latin typeface="Times New Roman" charset="0"/>
              </a:rPr>
              <a:t>2</a:t>
            </a:r>
            <a:endParaRPr lang="en-US" altLang="zh-CN" sz="3708">
              <a:latin typeface="Times New Roman" charset="0"/>
            </a:endParaRPr>
          </a:p>
        </p:txBody>
      </p:sp>
      <p:sp>
        <p:nvSpPr>
          <p:cNvPr id="2266" name="Rectangle 45"/>
          <p:cNvSpPr/>
          <p:nvPr/>
        </p:nvSpPr>
        <p:spPr>
          <a:xfrm>
            <a:off x="3374897" y="3531870"/>
            <a:ext cx="650118" cy="64953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608">
                <a:latin typeface="Times New Roman" charset="0"/>
              </a:rPr>
              <a:t>24</a:t>
            </a:r>
            <a:endParaRPr lang="en-US" altLang="zh-CN" sz="3708">
              <a:latin typeface="Times New Roman" charset="0"/>
            </a:endParaRPr>
          </a:p>
        </p:txBody>
      </p:sp>
      <p:sp>
        <p:nvSpPr>
          <p:cNvPr id="2267" name="Rectangle 46"/>
          <p:cNvSpPr/>
          <p:nvPr/>
        </p:nvSpPr>
        <p:spPr>
          <a:xfrm>
            <a:off x="5180076" y="2903982"/>
            <a:ext cx="419232" cy="64953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608">
                <a:solidFill>
                  <a:schemeClr val="hlink"/>
                </a:solidFill>
                <a:latin typeface="Times New Roman" charset="0"/>
              </a:rPr>
              <a:t>0</a:t>
            </a:r>
            <a:endParaRPr lang="en-US" altLang="zh-CN" sz="3708">
              <a:solidFill>
                <a:schemeClr val="hlink"/>
              </a:solidFill>
              <a:latin typeface="Times New Roman" charset="0"/>
            </a:endParaRPr>
          </a:p>
        </p:txBody>
      </p:sp>
      <p:sp>
        <p:nvSpPr>
          <p:cNvPr id="2268" name="Rectangle 47"/>
          <p:cNvSpPr/>
          <p:nvPr/>
        </p:nvSpPr>
        <p:spPr>
          <a:xfrm>
            <a:off x="2825496" y="3611992"/>
            <a:ext cx="399991" cy="603356"/>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308">
                <a:latin typeface="Times New Roman" charset="0"/>
              </a:rPr>
              <a:t>2</a:t>
            </a:r>
            <a:endParaRPr lang="en-US" altLang="zh-CN" sz="3708">
              <a:latin typeface="Times New Roman" charset="0"/>
            </a:endParaRPr>
          </a:p>
        </p:txBody>
      </p:sp>
      <p:sp>
        <p:nvSpPr>
          <p:cNvPr id="2269" name="Rectangle 48"/>
          <p:cNvSpPr/>
          <p:nvPr/>
        </p:nvSpPr>
        <p:spPr>
          <a:xfrm>
            <a:off x="3531870" y="4161394"/>
            <a:ext cx="611637" cy="603356"/>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308">
                <a:latin typeface="Times New Roman" charset="0"/>
              </a:rPr>
              <a:t>12</a:t>
            </a:r>
            <a:endParaRPr lang="en-US" altLang="zh-CN" sz="3708">
              <a:latin typeface="Times New Roman" charset="0"/>
            </a:endParaRPr>
          </a:p>
        </p:txBody>
      </p:sp>
      <p:sp>
        <p:nvSpPr>
          <p:cNvPr id="2270" name="Rectangle 49"/>
          <p:cNvSpPr/>
          <p:nvPr/>
        </p:nvSpPr>
        <p:spPr>
          <a:xfrm>
            <a:off x="5180076" y="3531870"/>
            <a:ext cx="399991" cy="603356"/>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308">
                <a:solidFill>
                  <a:schemeClr val="hlink"/>
                </a:solidFill>
                <a:latin typeface="Times New Roman" charset="0"/>
              </a:rPr>
              <a:t>0</a:t>
            </a:r>
            <a:endParaRPr lang="en-US" altLang="zh-CN" sz="3708">
              <a:solidFill>
                <a:schemeClr val="hlink"/>
              </a:solidFill>
              <a:latin typeface="Times New Roman" charset="0"/>
            </a:endParaRPr>
          </a:p>
        </p:txBody>
      </p:sp>
      <p:sp>
        <p:nvSpPr>
          <p:cNvPr id="2271" name="Rectangle 50"/>
          <p:cNvSpPr/>
          <p:nvPr/>
        </p:nvSpPr>
        <p:spPr>
          <a:xfrm>
            <a:off x="2980833" y="4161394"/>
            <a:ext cx="419232" cy="64953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608">
                <a:latin typeface="Times New Roman" charset="0"/>
              </a:rPr>
              <a:t>2</a:t>
            </a:r>
            <a:endParaRPr lang="en-US" altLang="zh-CN" sz="3708">
              <a:latin typeface="Times New Roman" charset="0"/>
            </a:endParaRPr>
          </a:p>
        </p:txBody>
      </p:sp>
      <p:sp>
        <p:nvSpPr>
          <p:cNvPr id="2272" name="Rectangle 51"/>
          <p:cNvSpPr/>
          <p:nvPr/>
        </p:nvSpPr>
        <p:spPr>
          <a:xfrm>
            <a:off x="3767328" y="4710795"/>
            <a:ext cx="406405" cy="61874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408">
                <a:latin typeface="Times New Roman" charset="0"/>
              </a:rPr>
              <a:t>6</a:t>
            </a:r>
            <a:endParaRPr lang="en-US" altLang="zh-CN" sz="3708">
              <a:latin typeface="Times New Roman" charset="0"/>
            </a:endParaRPr>
          </a:p>
        </p:txBody>
      </p:sp>
      <p:sp>
        <p:nvSpPr>
          <p:cNvPr id="2273" name="Rectangle 52"/>
          <p:cNvSpPr/>
          <p:nvPr/>
        </p:nvSpPr>
        <p:spPr>
          <a:xfrm>
            <a:off x="5180076" y="4161394"/>
            <a:ext cx="419232" cy="64953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608">
                <a:solidFill>
                  <a:schemeClr val="hlink"/>
                </a:solidFill>
                <a:latin typeface="Times New Roman" charset="0"/>
              </a:rPr>
              <a:t>0</a:t>
            </a:r>
            <a:endParaRPr lang="en-US" altLang="zh-CN" sz="3708">
              <a:solidFill>
                <a:schemeClr val="hlink"/>
              </a:solidFill>
              <a:latin typeface="Times New Roman" charset="0"/>
            </a:endParaRPr>
          </a:p>
        </p:txBody>
      </p:sp>
      <p:sp>
        <p:nvSpPr>
          <p:cNvPr id="2274" name="Rectangle 53"/>
          <p:cNvSpPr/>
          <p:nvPr/>
        </p:nvSpPr>
        <p:spPr>
          <a:xfrm>
            <a:off x="3217926" y="4710795"/>
            <a:ext cx="406405" cy="61874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408">
                <a:latin typeface="Times New Roman" charset="0"/>
              </a:rPr>
              <a:t>2</a:t>
            </a:r>
            <a:endParaRPr lang="en-US" altLang="zh-CN" sz="3708">
              <a:latin typeface="Times New Roman" charset="0"/>
            </a:endParaRPr>
          </a:p>
        </p:txBody>
      </p:sp>
      <p:sp>
        <p:nvSpPr>
          <p:cNvPr id="2275" name="Rectangle 54"/>
          <p:cNvSpPr/>
          <p:nvPr/>
        </p:nvSpPr>
        <p:spPr>
          <a:xfrm>
            <a:off x="3891597" y="5260198"/>
            <a:ext cx="419232" cy="64953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608">
                <a:latin typeface="Times New Roman" charset="0"/>
              </a:rPr>
              <a:t>3</a:t>
            </a:r>
            <a:endParaRPr lang="en-US" altLang="zh-CN" sz="3708">
              <a:latin typeface="Times New Roman" charset="0"/>
            </a:endParaRPr>
          </a:p>
        </p:txBody>
      </p:sp>
      <p:sp>
        <p:nvSpPr>
          <p:cNvPr id="2276" name="Rectangle 55"/>
          <p:cNvSpPr/>
          <p:nvPr/>
        </p:nvSpPr>
        <p:spPr>
          <a:xfrm>
            <a:off x="5180076" y="4787646"/>
            <a:ext cx="406405" cy="61874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408">
                <a:solidFill>
                  <a:schemeClr val="hlink"/>
                </a:solidFill>
                <a:latin typeface="Times New Roman" charset="0"/>
              </a:rPr>
              <a:t>0</a:t>
            </a:r>
            <a:endParaRPr lang="en-US" altLang="zh-CN" sz="3708">
              <a:solidFill>
                <a:schemeClr val="hlink"/>
              </a:solidFill>
              <a:latin typeface="Times New Roman" charset="0"/>
            </a:endParaRPr>
          </a:p>
        </p:txBody>
      </p:sp>
      <p:sp>
        <p:nvSpPr>
          <p:cNvPr id="2277" name="Rectangle 56"/>
          <p:cNvSpPr/>
          <p:nvPr/>
        </p:nvSpPr>
        <p:spPr>
          <a:xfrm>
            <a:off x="3374897" y="5260198"/>
            <a:ext cx="406405" cy="61874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408">
                <a:latin typeface="Times New Roman" charset="0"/>
              </a:rPr>
              <a:t>2</a:t>
            </a:r>
            <a:endParaRPr lang="en-US" altLang="zh-CN" sz="3708">
              <a:latin typeface="Times New Roman" charset="0"/>
            </a:endParaRPr>
          </a:p>
        </p:txBody>
      </p:sp>
      <p:sp>
        <p:nvSpPr>
          <p:cNvPr id="2278" name="Rectangle 57"/>
          <p:cNvSpPr/>
          <p:nvPr/>
        </p:nvSpPr>
        <p:spPr>
          <a:xfrm>
            <a:off x="4002786" y="5964936"/>
            <a:ext cx="406405" cy="61874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408">
                <a:latin typeface="Times New Roman" charset="0"/>
              </a:rPr>
              <a:t>1</a:t>
            </a:r>
            <a:endParaRPr lang="en-US" altLang="zh-CN" sz="3708">
              <a:latin typeface="Times New Roman" charset="0"/>
            </a:endParaRPr>
          </a:p>
        </p:txBody>
      </p:sp>
      <p:sp>
        <p:nvSpPr>
          <p:cNvPr id="2279" name="Rectangle 58"/>
          <p:cNvSpPr/>
          <p:nvPr/>
        </p:nvSpPr>
        <p:spPr>
          <a:xfrm>
            <a:off x="5180076" y="5337048"/>
            <a:ext cx="419232" cy="64953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608">
                <a:solidFill>
                  <a:schemeClr val="hlink"/>
                </a:solidFill>
                <a:latin typeface="Times New Roman" charset="0"/>
              </a:rPr>
              <a:t>1</a:t>
            </a:r>
            <a:endParaRPr lang="en-US" altLang="zh-CN" sz="3708">
              <a:solidFill>
                <a:schemeClr val="hlink"/>
              </a:solidFill>
              <a:latin typeface="Times New Roman" charset="0"/>
            </a:endParaRPr>
          </a:p>
        </p:txBody>
      </p:sp>
      <p:sp>
        <p:nvSpPr>
          <p:cNvPr id="2280" name="Rectangle 60"/>
          <p:cNvSpPr/>
          <p:nvPr/>
        </p:nvSpPr>
        <p:spPr>
          <a:xfrm>
            <a:off x="3453383" y="5964936"/>
            <a:ext cx="406405" cy="61874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408">
                <a:latin typeface="Times New Roman" charset="0"/>
              </a:rPr>
              <a:t>2</a:t>
            </a:r>
            <a:endParaRPr lang="en-US" altLang="zh-CN" sz="3708">
              <a:latin typeface="Times New Roman" charset="0"/>
            </a:endParaRPr>
          </a:p>
        </p:txBody>
      </p:sp>
      <p:sp>
        <p:nvSpPr>
          <p:cNvPr id="2281" name="Rectangle 61"/>
          <p:cNvSpPr/>
          <p:nvPr/>
        </p:nvSpPr>
        <p:spPr>
          <a:xfrm>
            <a:off x="3924300" y="6671311"/>
            <a:ext cx="528261" cy="64953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608">
                <a:latin typeface="Times New Roman" charset="0"/>
              </a:rPr>
              <a:t> </a:t>
            </a:r>
            <a:r>
              <a:rPr lang="en-US" altLang="zh-CN" sz="3508">
                <a:solidFill>
                  <a:srgbClr val="33CC33"/>
                </a:solidFill>
                <a:latin typeface="Times New Roman" charset="0"/>
              </a:rPr>
              <a:t>0</a:t>
            </a:r>
            <a:endParaRPr lang="en-US" altLang="zh-CN" sz="3708">
              <a:solidFill>
                <a:srgbClr val="33CC33"/>
              </a:solidFill>
              <a:latin typeface="Times New Roman" charset="0"/>
            </a:endParaRPr>
          </a:p>
        </p:txBody>
      </p:sp>
      <p:sp>
        <p:nvSpPr>
          <p:cNvPr id="2282" name="Rectangle 62"/>
          <p:cNvSpPr/>
          <p:nvPr/>
        </p:nvSpPr>
        <p:spPr>
          <a:xfrm>
            <a:off x="5180076" y="6043423"/>
            <a:ext cx="419232" cy="64953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608">
                <a:solidFill>
                  <a:schemeClr val="hlink"/>
                </a:solidFill>
                <a:latin typeface="Times New Roman" charset="0"/>
              </a:rPr>
              <a:t>1</a:t>
            </a:r>
            <a:endParaRPr lang="en-US" altLang="zh-CN" sz="3708">
              <a:solidFill>
                <a:schemeClr val="hlink"/>
              </a:solidFill>
              <a:latin typeface="Times New Roman"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26" dur="500" fill="hold" grpId="1" nodeType="clickEffect">
                                  <p:stCondLst>
                                    <p:cond delay="0"/>
                                  </p:stCondLst>
                                  <p:childTnLst>
                                    <p:set>
                                      <p:cBhvr additive="base">
                                        <p:cTn id="6" dur="1" fill="hold">
                                          <p:stCondLst>
                                            <p:cond delay="0"/>
                                          </p:stCondLst>
                                        </p:cTn>
                                        <p:tgtEl>
                                          <p:spTgt spid="2261"/>
                                        </p:tgtEl>
                                        <p:attrNameLst>
                                          <p:attrName>style.visibility</p:attrName>
                                        </p:attrNameLst>
                                      </p:cBhvr>
                                      <p:to>
                                        <p:strVal val="visible"/>
                                      </p:to>
                                    </p:set>
                                    <p:animEffect transition="in" filter="barn(inHorizontal)">
                                      <p:cBhvr additive="base">
                                        <p:cTn id="7" dur="500"/>
                                        <p:tgtEl>
                                          <p:spTgt spid="226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6" presetClass="entr" presetSubtype="26" dur="500" fill="hold" nodeType="clickEffect">
                                  <p:stCondLst>
                                    <p:cond delay="0"/>
                                  </p:stCondLst>
                                  <p:childTnLst>
                                    <p:set>
                                      <p:cBhvr additive="base">
                                        <p:cTn id="11" dur="1" fill="hold">
                                          <p:stCondLst>
                                            <p:cond delay="0"/>
                                          </p:stCondLst>
                                        </p:cTn>
                                        <p:tgtEl>
                                          <p:spTgt spid="2237"/>
                                        </p:tgtEl>
                                        <p:attrNameLst>
                                          <p:attrName>style.visibility</p:attrName>
                                        </p:attrNameLst>
                                      </p:cBhvr>
                                      <p:to>
                                        <p:strVal val="visible"/>
                                      </p:to>
                                    </p:set>
                                    <p:animEffect transition="in" filter="barn(inHorizontal)">
                                      <p:cBhvr additive="base">
                                        <p:cTn id="12" dur="500"/>
                                        <p:tgtEl>
                                          <p:spTgt spid="223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6" presetClass="entr" presetSubtype="26" dur="500" fill="hold" grpId="2" nodeType="clickEffect">
                                  <p:stCondLst>
                                    <p:cond delay="0"/>
                                  </p:stCondLst>
                                  <p:childTnLst>
                                    <p:set>
                                      <p:cBhvr additive="base">
                                        <p:cTn id="16" dur="1" fill="hold">
                                          <p:stCondLst>
                                            <p:cond delay="0"/>
                                          </p:stCondLst>
                                        </p:cTn>
                                        <p:tgtEl>
                                          <p:spTgt spid="2262"/>
                                        </p:tgtEl>
                                        <p:attrNameLst>
                                          <p:attrName>style.visibility</p:attrName>
                                        </p:attrNameLst>
                                      </p:cBhvr>
                                      <p:to>
                                        <p:strVal val="visible"/>
                                      </p:to>
                                    </p:set>
                                    <p:animEffect transition="in" filter="barn(inHorizontal)">
                                      <p:cBhvr additive="base">
                                        <p:cTn id="17" dur="500"/>
                                        <p:tgtEl>
                                          <p:spTgt spid="2262"/>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6" presetClass="entr" presetSubtype="26" dur="500" fill="hold" grpId="3" nodeType="clickEffect">
                                  <p:stCondLst>
                                    <p:cond delay="0"/>
                                  </p:stCondLst>
                                  <p:childTnLst>
                                    <p:set>
                                      <p:cBhvr additive="base">
                                        <p:cTn id="21" dur="1" fill="hold">
                                          <p:stCondLst>
                                            <p:cond delay="0"/>
                                          </p:stCondLst>
                                        </p:cTn>
                                        <p:tgtEl>
                                          <p:spTgt spid="2263"/>
                                        </p:tgtEl>
                                        <p:attrNameLst>
                                          <p:attrName>style.visibility</p:attrName>
                                        </p:attrNameLst>
                                      </p:cBhvr>
                                      <p:to>
                                        <p:strVal val="visible"/>
                                      </p:to>
                                    </p:set>
                                    <p:animEffect transition="in" filter="barn(inHorizontal)">
                                      <p:cBhvr additive="base">
                                        <p:cTn id="22" dur="500"/>
                                        <p:tgtEl>
                                          <p:spTgt spid="2263"/>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6" presetClass="entr" presetSubtype="26" dur="500" fill="hold" grpId="4" nodeType="clickEffect">
                                  <p:stCondLst>
                                    <p:cond delay="0"/>
                                  </p:stCondLst>
                                  <p:childTnLst>
                                    <p:set>
                                      <p:cBhvr additive="base">
                                        <p:cTn id="26" dur="1" fill="hold">
                                          <p:stCondLst>
                                            <p:cond delay="0"/>
                                          </p:stCondLst>
                                        </p:cTn>
                                        <p:tgtEl>
                                          <p:spTgt spid="2264"/>
                                        </p:tgtEl>
                                        <p:attrNameLst>
                                          <p:attrName>style.visibility</p:attrName>
                                        </p:attrNameLst>
                                      </p:cBhvr>
                                      <p:to>
                                        <p:strVal val="visible"/>
                                      </p:to>
                                    </p:set>
                                    <p:animEffect transition="in" filter="barn(inHorizontal)">
                                      <p:cBhvr additive="base">
                                        <p:cTn id="27" dur="500"/>
                                        <p:tgtEl>
                                          <p:spTgt spid="2264"/>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6" presetClass="entr" presetSubtype="26" dur="500" fill="hold" nodeType="clickEffect">
                                  <p:stCondLst>
                                    <p:cond delay="0"/>
                                  </p:stCondLst>
                                  <p:childTnLst>
                                    <p:set>
                                      <p:cBhvr additive="base">
                                        <p:cTn id="31" dur="1" fill="hold">
                                          <p:stCondLst>
                                            <p:cond delay="0"/>
                                          </p:stCondLst>
                                        </p:cTn>
                                        <p:tgtEl>
                                          <p:spTgt spid="2240"/>
                                        </p:tgtEl>
                                        <p:attrNameLst>
                                          <p:attrName>style.visibility</p:attrName>
                                        </p:attrNameLst>
                                      </p:cBhvr>
                                      <p:to>
                                        <p:strVal val="visible"/>
                                      </p:to>
                                    </p:set>
                                    <p:animEffect transition="in" filter="barn(inHorizontal)">
                                      <p:cBhvr additive="base">
                                        <p:cTn id="32" dur="500"/>
                                        <p:tgtEl>
                                          <p:spTgt spid="2240"/>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6" presetClass="entr" presetSubtype="26" dur="500" fill="hold" grpId="5" nodeType="clickEffect">
                                  <p:stCondLst>
                                    <p:cond delay="0"/>
                                  </p:stCondLst>
                                  <p:childTnLst>
                                    <p:set>
                                      <p:cBhvr additive="base">
                                        <p:cTn id="36" dur="1" fill="hold">
                                          <p:stCondLst>
                                            <p:cond delay="0"/>
                                          </p:stCondLst>
                                        </p:cTn>
                                        <p:tgtEl>
                                          <p:spTgt spid="2265"/>
                                        </p:tgtEl>
                                        <p:attrNameLst>
                                          <p:attrName>style.visibility</p:attrName>
                                        </p:attrNameLst>
                                      </p:cBhvr>
                                      <p:to>
                                        <p:strVal val="visible"/>
                                      </p:to>
                                    </p:set>
                                    <p:animEffect transition="in" filter="barn(inHorizontal)">
                                      <p:cBhvr additive="base">
                                        <p:cTn id="37" dur="500"/>
                                        <p:tgtEl>
                                          <p:spTgt spid="2265"/>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16" presetClass="entr" presetSubtype="26" dur="500" fill="hold" grpId="6" nodeType="clickEffect">
                                  <p:stCondLst>
                                    <p:cond delay="0"/>
                                  </p:stCondLst>
                                  <p:childTnLst>
                                    <p:set>
                                      <p:cBhvr additive="base">
                                        <p:cTn id="41" dur="1" fill="hold">
                                          <p:stCondLst>
                                            <p:cond delay="0"/>
                                          </p:stCondLst>
                                        </p:cTn>
                                        <p:tgtEl>
                                          <p:spTgt spid="2266"/>
                                        </p:tgtEl>
                                        <p:attrNameLst>
                                          <p:attrName>style.visibility</p:attrName>
                                        </p:attrNameLst>
                                      </p:cBhvr>
                                      <p:to>
                                        <p:strVal val="visible"/>
                                      </p:to>
                                    </p:set>
                                    <p:animEffect transition="in" filter="barn(inHorizontal)">
                                      <p:cBhvr additive="base">
                                        <p:cTn id="42" dur="500"/>
                                        <p:tgtEl>
                                          <p:spTgt spid="2266"/>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16" presetClass="entr" presetSubtype="26" dur="500" fill="hold" grpId="7" nodeType="clickEffect">
                                  <p:stCondLst>
                                    <p:cond delay="0"/>
                                  </p:stCondLst>
                                  <p:childTnLst>
                                    <p:set>
                                      <p:cBhvr additive="base">
                                        <p:cTn id="46" dur="1" fill="hold">
                                          <p:stCondLst>
                                            <p:cond delay="0"/>
                                          </p:stCondLst>
                                        </p:cTn>
                                        <p:tgtEl>
                                          <p:spTgt spid="2267"/>
                                        </p:tgtEl>
                                        <p:attrNameLst>
                                          <p:attrName>style.visibility</p:attrName>
                                        </p:attrNameLst>
                                      </p:cBhvr>
                                      <p:to>
                                        <p:strVal val="visible"/>
                                      </p:to>
                                    </p:set>
                                    <p:animEffect transition="in" filter="barn(inHorizontal)">
                                      <p:cBhvr additive="base">
                                        <p:cTn id="47" dur="500"/>
                                        <p:tgtEl>
                                          <p:spTgt spid="2267"/>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16" presetClass="entr" presetSubtype="26" dur="500" fill="hold" nodeType="clickEffect">
                                  <p:stCondLst>
                                    <p:cond delay="0"/>
                                  </p:stCondLst>
                                  <p:childTnLst>
                                    <p:set>
                                      <p:cBhvr additive="base">
                                        <p:cTn id="51" dur="1" fill="hold">
                                          <p:stCondLst>
                                            <p:cond delay="0"/>
                                          </p:stCondLst>
                                        </p:cTn>
                                        <p:tgtEl>
                                          <p:spTgt spid="2243"/>
                                        </p:tgtEl>
                                        <p:attrNameLst>
                                          <p:attrName>style.visibility</p:attrName>
                                        </p:attrNameLst>
                                      </p:cBhvr>
                                      <p:to>
                                        <p:strVal val="visible"/>
                                      </p:to>
                                    </p:set>
                                    <p:animEffect transition="in" filter="barn(inHorizontal)">
                                      <p:cBhvr additive="base">
                                        <p:cTn id="52" dur="500"/>
                                        <p:tgtEl>
                                          <p:spTgt spid="2243"/>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16" presetClass="entr" presetSubtype="26" dur="500" fill="hold" grpId="8" nodeType="clickEffect">
                                  <p:stCondLst>
                                    <p:cond delay="0"/>
                                  </p:stCondLst>
                                  <p:childTnLst>
                                    <p:set>
                                      <p:cBhvr additive="base">
                                        <p:cTn id="56" dur="1" fill="hold">
                                          <p:stCondLst>
                                            <p:cond delay="0"/>
                                          </p:stCondLst>
                                        </p:cTn>
                                        <p:tgtEl>
                                          <p:spTgt spid="2268"/>
                                        </p:tgtEl>
                                        <p:attrNameLst>
                                          <p:attrName>style.visibility</p:attrName>
                                        </p:attrNameLst>
                                      </p:cBhvr>
                                      <p:to>
                                        <p:strVal val="visible"/>
                                      </p:to>
                                    </p:set>
                                    <p:animEffect transition="in" filter="barn(inHorizontal)">
                                      <p:cBhvr additive="base">
                                        <p:cTn id="57" dur="500"/>
                                        <p:tgtEl>
                                          <p:spTgt spid="2268"/>
                                        </p:tgtEl>
                                      </p:cBhvr>
                                    </p:animEffect>
                                  </p:childTnLst>
                                </p:cTn>
                              </p:par>
                            </p:childTnLst>
                          </p:cTn>
                        </p:par>
                      </p:childTnLst>
                    </p:cTn>
                  </p:par>
                  <p:par>
                    <p:cTn id="58" fill="hold" nodeType="clickPar">
                      <p:stCondLst>
                        <p:cond delay="indefinite"/>
                      </p:stCondLst>
                      <p:childTnLst>
                        <p:par>
                          <p:cTn id="59" fill="hold" nodeType="afterGroup">
                            <p:stCondLst>
                              <p:cond delay="0"/>
                            </p:stCondLst>
                            <p:childTnLst>
                              <p:par>
                                <p:cTn id="60" presetID="16" presetClass="entr" presetSubtype="26" dur="500" fill="hold" grpId="9" nodeType="clickEffect">
                                  <p:stCondLst>
                                    <p:cond delay="0"/>
                                  </p:stCondLst>
                                  <p:childTnLst>
                                    <p:set>
                                      <p:cBhvr additive="base">
                                        <p:cTn id="61" dur="1" fill="hold">
                                          <p:stCondLst>
                                            <p:cond delay="0"/>
                                          </p:stCondLst>
                                        </p:cTn>
                                        <p:tgtEl>
                                          <p:spTgt spid="2269"/>
                                        </p:tgtEl>
                                        <p:attrNameLst>
                                          <p:attrName>style.visibility</p:attrName>
                                        </p:attrNameLst>
                                      </p:cBhvr>
                                      <p:to>
                                        <p:strVal val="visible"/>
                                      </p:to>
                                    </p:set>
                                    <p:animEffect transition="in" filter="barn(inHorizontal)">
                                      <p:cBhvr additive="base">
                                        <p:cTn id="62" dur="500"/>
                                        <p:tgtEl>
                                          <p:spTgt spid="2269"/>
                                        </p:tgtEl>
                                      </p:cBhvr>
                                    </p:animEffect>
                                  </p:childTnLst>
                                </p:cTn>
                              </p:par>
                            </p:childTnLst>
                          </p:cTn>
                        </p:par>
                      </p:childTnLst>
                    </p:cTn>
                  </p:par>
                  <p:par>
                    <p:cTn id="63" fill="hold" nodeType="clickPar">
                      <p:stCondLst>
                        <p:cond delay="indefinite"/>
                      </p:stCondLst>
                      <p:childTnLst>
                        <p:par>
                          <p:cTn id="64" fill="hold" nodeType="afterGroup">
                            <p:stCondLst>
                              <p:cond delay="0"/>
                            </p:stCondLst>
                            <p:childTnLst>
                              <p:par>
                                <p:cTn id="65" presetID="16" presetClass="entr" presetSubtype="26" dur="500" fill="hold" grpId="10" nodeType="clickEffect">
                                  <p:stCondLst>
                                    <p:cond delay="0"/>
                                  </p:stCondLst>
                                  <p:childTnLst>
                                    <p:set>
                                      <p:cBhvr additive="base">
                                        <p:cTn id="66" dur="1" fill="hold">
                                          <p:stCondLst>
                                            <p:cond delay="0"/>
                                          </p:stCondLst>
                                        </p:cTn>
                                        <p:tgtEl>
                                          <p:spTgt spid="2270"/>
                                        </p:tgtEl>
                                        <p:attrNameLst>
                                          <p:attrName>style.visibility</p:attrName>
                                        </p:attrNameLst>
                                      </p:cBhvr>
                                      <p:to>
                                        <p:strVal val="visible"/>
                                      </p:to>
                                    </p:set>
                                    <p:animEffect transition="in" filter="barn(inHorizontal)">
                                      <p:cBhvr additive="base">
                                        <p:cTn id="67" dur="500"/>
                                        <p:tgtEl>
                                          <p:spTgt spid="2270"/>
                                        </p:tgtEl>
                                      </p:cBhvr>
                                    </p:animEffect>
                                  </p:childTnLst>
                                </p:cTn>
                              </p:par>
                            </p:childTnLst>
                          </p:cTn>
                        </p:par>
                      </p:childTnLst>
                    </p:cTn>
                  </p:par>
                  <p:par>
                    <p:cTn id="68" fill="hold" nodeType="clickPar">
                      <p:stCondLst>
                        <p:cond delay="indefinite"/>
                      </p:stCondLst>
                      <p:childTnLst>
                        <p:par>
                          <p:cTn id="69" fill="hold" nodeType="afterGroup">
                            <p:stCondLst>
                              <p:cond delay="0"/>
                            </p:stCondLst>
                            <p:childTnLst>
                              <p:par>
                                <p:cTn id="70" presetID="16" presetClass="entr" presetSubtype="26" dur="500" fill="hold" nodeType="clickEffect">
                                  <p:stCondLst>
                                    <p:cond delay="0"/>
                                  </p:stCondLst>
                                  <p:childTnLst>
                                    <p:set>
                                      <p:cBhvr additive="base">
                                        <p:cTn id="71" dur="1" fill="hold">
                                          <p:stCondLst>
                                            <p:cond delay="0"/>
                                          </p:stCondLst>
                                        </p:cTn>
                                        <p:tgtEl>
                                          <p:spTgt spid="2246"/>
                                        </p:tgtEl>
                                        <p:attrNameLst>
                                          <p:attrName>style.visibility</p:attrName>
                                        </p:attrNameLst>
                                      </p:cBhvr>
                                      <p:to>
                                        <p:strVal val="visible"/>
                                      </p:to>
                                    </p:set>
                                    <p:animEffect transition="in" filter="barn(inHorizontal)">
                                      <p:cBhvr additive="base">
                                        <p:cTn id="72" dur="500"/>
                                        <p:tgtEl>
                                          <p:spTgt spid="2246"/>
                                        </p:tgtEl>
                                      </p:cBhvr>
                                    </p:animEffect>
                                  </p:childTnLst>
                                </p:cTn>
                              </p:par>
                            </p:childTnLst>
                          </p:cTn>
                        </p:par>
                      </p:childTnLst>
                    </p:cTn>
                  </p:par>
                  <p:par>
                    <p:cTn id="73" fill="hold" nodeType="clickPar">
                      <p:stCondLst>
                        <p:cond delay="indefinite"/>
                      </p:stCondLst>
                      <p:childTnLst>
                        <p:par>
                          <p:cTn id="74" fill="hold" nodeType="afterGroup">
                            <p:stCondLst>
                              <p:cond delay="0"/>
                            </p:stCondLst>
                            <p:childTnLst>
                              <p:par>
                                <p:cTn id="75" presetID="16" presetClass="entr" presetSubtype="26" dur="500" fill="hold" grpId="11" nodeType="clickEffect">
                                  <p:stCondLst>
                                    <p:cond delay="0"/>
                                  </p:stCondLst>
                                  <p:childTnLst>
                                    <p:set>
                                      <p:cBhvr additive="base">
                                        <p:cTn id="76" dur="1" fill="hold">
                                          <p:stCondLst>
                                            <p:cond delay="0"/>
                                          </p:stCondLst>
                                        </p:cTn>
                                        <p:tgtEl>
                                          <p:spTgt spid="2271"/>
                                        </p:tgtEl>
                                        <p:attrNameLst>
                                          <p:attrName>style.visibility</p:attrName>
                                        </p:attrNameLst>
                                      </p:cBhvr>
                                      <p:to>
                                        <p:strVal val="visible"/>
                                      </p:to>
                                    </p:set>
                                    <p:animEffect transition="in" filter="barn(inHorizontal)">
                                      <p:cBhvr additive="base">
                                        <p:cTn id="77" dur="500"/>
                                        <p:tgtEl>
                                          <p:spTgt spid="2271"/>
                                        </p:tgtEl>
                                      </p:cBhvr>
                                    </p:animEffect>
                                  </p:childTnLst>
                                </p:cTn>
                              </p:par>
                            </p:childTnLst>
                          </p:cTn>
                        </p:par>
                      </p:childTnLst>
                    </p:cTn>
                  </p:par>
                  <p:par>
                    <p:cTn id="78" fill="hold" nodeType="clickPar">
                      <p:stCondLst>
                        <p:cond delay="indefinite"/>
                      </p:stCondLst>
                      <p:childTnLst>
                        <p:par>
                          <p:cTn id="79" fill="hold" nodeType="afterGroup">
                            <p:stCondLst>
                              <p:cond delay="0"/>
                            </p:stCondLst>
                            <p:childTnLst>
                              <p:par>
                                <p:cTn id="80" presetID="16" presetClass="entr" presetSubtype="26" dur="500" fill="hold" grpId="12" nodeType="clickEffect">
                                  <p:stCondLst>
                                    <p:cond delay="0"/>
                                  </p:stCondLst>
                                  <p:childTnLst>
                                    <p:set>
                                      <p:cBhvr additive="base">
                                        <p:cTn id="81" dur="1" fill="hold">
                                          <p:stCondLst>
                                            <p:cond delay="0"/>
                                          </p:stCondLst>
                                        </p:cTn>
                                        <p:tgtEl>
                                          <p:spTgt spid="2272"/>
                                        </p:tgtEl>
                                        <p:attrNameLst>
                                          <p:attrName>style.visibility</p:attrName>
                                        </p:attrNameLst>
                                      </p:cBhvr>
                                      <p:to>
                                        <p:strVal val="visible"/>
                                      </p:to>
                                    </p:set>
                                    <p:animEffect transition="in" filter="barn(inHorizontal)">
                                      <p:cBhvr additive="base">
                                        <p:cTn id="82" dur="500"/>
                                        <p:tgtEl>
                                          <p:spTgt spid="2272"/>
                                        </p:tgtEl>
                                      </p:cBhvr>
                                    </p:animEffect>
                                  </p:childTnLst>
                                </p:cTn>
                              </p:par>
                            </p:childTnLst>
                          </p:cTn>
                        </p:par>
                      </p:childTnLst>
                    </p:cTn>
                  </p:par>
                  <p:par>
                    <p:cTn id="83" fill="hold" nodeType="clickPar">
                      <p:stCondLst>
                        <p:cond delay="indefinite"/>
                      </p:stCondLst>
                      <p:childTnLst>
                        <p:par>
                          <p:cTn id="84" fill="hold" nodeType="afterGroup">
                            <p:stCondLst>
                              <p:cond delay="0"/>
                            </p:stCondLst>
                            <p:childTnLst>
                              <p:par>
                                <p:cTn id="85" presetID="16" presetClass="entr" presetSubtype="26" dur="500" fill="hold" grpId="13" nodeType="clickEffect">
                                  <p:stCondLst>
                                    <p:cond delay="0"/>
                                  </p:stCondLst>
                                  <p:childTnLst>
                                    <p:set>
                                      <p:cBhvr additive="base">
                                        <p:cTn id="86" dur="1" fill="hold">
                                          <p:stCondLst>
                                            <p:cond delay="0"/>
                                          </p:stCondLst>
                                        </p:cTn>
                                        <p:tgtEl>
                                          <p:spTgt spid="2273"/>
                                        </p:tgtEl>
                                        <p:attrNameLst>
                                          <p:attrName>style.visibility</p:attrName>
                                        </p:attrNameLst>
                                      </p:cBhvr>
                                      <p:to>
                                        <p:strVal val="visible"/>
                                      </p:to>
                                    </p:set>
                                    <p:animEffect transition="in" filter="barn(inHorizontal)">
                                      <p:cBhvr additive="base">
                                        <p:cTn id="87" dur="500"/>
                                        <p:tgtEl>
                                          <p:spTgt spid="2273"/>
                                        </p:tgtEl>
                                      </p:cBhvr>
                                    </p:animEffect>
                                  </p:childTnLst>
                                </p:cTn>
                              </p:par>
                            </p:childTnLst>
                          </p:cTn>
                        </p:par>
                      </p:childTnLst>
                    </p:cTn>
                  </p:par>
                  <p:par>
                    <p:cTn id="88" fill="hold" nodeType="clickPar">
                      <p:stCondLst>
                        <p:cond delay="indefinite"/>
                      </p:stCondLst>
                      <p:childTnLst>
                        <p:par>
                          <p:cTn id="89" fill="hold" nodeType="afterGroup">
                            <p:stCondLst>
                              <p:cond delay="0"/>
                            </p:stCondLst>
                            <p:childTnLst>
                              <p:par>
                                <p:cTn id="90" presetID="16" presetClass="entr" presetSubtype="26" dur="500" fill="hold" nodeType="clickEffect">
                                  <p:stCondLst>
                                    <p:cond delay="0"/>
                                  </p:stCondLst>
                                  <p:childTnLst>
                                    <p:set>
                                      <p:cBhvr additive="base">
                                        <p:cTn id="91" dur="1" fill="hold">
                                          <p:stCondLst>
                                            <p:cond delay="0"/>
                                          </p:stCondLst>
                                        </p:cTn>
                                        <p:tgtEl>
                                          <p:spTgt spid="2249"/>
                                        </p:tgtEl>
                                        <p:attrNameLst>
                                          <p:attrName>style.visibility</p:attrName>
                                        </p:attrNameLst>
                                      </p:cBhvr>
                                      <p:to>
                                        <p:strVal val="visible"/>
                                      </p:to>
                                    </p:set>
                                    <p:animEffect transition="in" filter="barn(inHorizontal)">
                                      <p:cBhvr additive="base">
                                        <p:cTn id="92" dur="500"/>
                                        <p:tgtEl>
                                          <p:spTgt spid="2249"/>
                                        </p:tgtEl>
                                      </p:cBhvr>
                                    </p:animEffect>
                                  </p:childTnLst>
                                </p:cTn>
                              </p:par>
                            </p:childTnLst>
                          </p:cTn>
                        </p:par>
                      </p:childTnLst>
                    </p:cTn>
                  </p:par>
                  <p:par>
                    <p:cTn id="93" fill="hold" nodeType="clickPar">
                      <p:stCondLst>
                        <p:cond delay="indefinite"/>
                      </p:stCondLst>
                      <p:childTnLst>
                        <p:par>
                          <p:cTn id="94" fill="hold" nodeType="afterGroup">
                            <p:stCondLst>
                              <p:cond delay="0"/>
                            </p:stCondLst>
                            <p:childTnLst>
                              <p:par>
                                <p:cTn id="95" presetID="16" presetClass="entr" presetSubtype="26" dur="500" fill="hold" grpId="14" nodeType="clickEffect">
                                  <p:stCondLst>
                                    <p:cond delay="0"/>
                                  </p:stCondLst>
                                  <p:childTnLst>
                                    <p:set>
                                      <p:cBhvr additive="base">
                                        <p:cTn id="96" dur="1" fill="hold">
                                          <p:stCondLst>
                                            <p:cond delay="0"/>
                                          </p:stCondLst>
                                        </p:cTn>
                                        <p:tgtEl>
                                          <p:spTgt spid="2274"/>
                                        </p:tgtEl>
                                        <p:attrNameLst>
                                          <p:attrName>style.visibility</p:attrName>
                                        </p:attrNameLst>
                                      </p:cBhvr>
                                      <p:to>
                                        <p:strVal val="visible"/>
                                      </p:to>
                                    </p:set>
                                    <p:animEffect transition="in" filter="barn(inHorizontal)">
                                      <p:cBhvr additive="base">
                                        <p:cTn id="97" dur="500"/>
                                        <p:tgtEl>
                                          <p:spTgt spid="2274"/>
                                        </p:tgtEl>
                                      </p:cBhvr>
                                    </p:animEffect>
                                  </p:childTnLst>
                                </p:cTn>
                              </p:par>
                            </p:childTnLst>
                          </p:cTn>
                        </p:par>
                      </p:childTnLst>
                    </p:cTn>
                  </p:par>
                  <p:par>
                    <p:cTn id="98" fill="hold" nodeType="clickPar">
                      <p:stCondLst>
                        <p:cond delay="indefinite"/>
                      </p:stCondLst>
                      <p:childTnLst>
                        <p:par>
                          <p:cTn id="99" fill="hold" nodeType="afterGroup">
                            <p:stCondLst>
                              <p:cond delay="0"/>
                            </p:stCondLst>
                            <p:childTnLst>
                              <p:par>
                                <p:cTn id="100" presetID="16" presetClass="entr" presetSubtype="26" dur="500" fill="hold" grpId="15" nodeType="clickEffect">
                                  <p:stCondLst>
                                    <p:cond delay="0"/>
                                  </p:stCondLst>
                                  <p:childTnLst>
                                    <p:set>
                                      <p:cBhvr additive="base">
                                        <p:cTn id="101" dur="1" fill="hold">
                                          <p:stCondLst>
                                            <p:cond delay="0"/>
                                          </p:stCondLst>
                                        </p:cTn>
                                        <p:tgtEl>
                                          <p:spTgt spid="2275"/>
                                        </p:tgtEl>
                                        <p:attrNameLst>
                                          <p:attrName>style.visibility</p:attrName>
                                        </p:attrNameLst>
                                      </p:cBhvr>
                                      <p:to>
                                        <p:strVal val="visible"/>
                                      </p:to>
                                    </p:set>
                                    <p:animEffect transition="in" filter="barn(inHorizontal)">
                                      <p:cBhvr additive="base">
                                        <p:cTn id="102" dur="500"/>
                                        <p:tgtEl>
                                          <p:spTgt spid="2275"/>
                                        </p:tgtEl>
                                      </p:cBhvr>
                                    </p:animEffect>
                                  </p:childTnLst>
                                </p:cTn>
                              </p:par>
                            </p:childTnLst>
                          </p:cTn>
                        </p:par>
                      </p:childTnLst>
                    </p:cTn>
                  </p:par>
                  <p:par>
                    <p:cTn id="103" fill="hold" nodeType="clickPar">
                      <p:stCondLst>
                        <p:cond delay="indefinite"/>
                      </p:stCondLst>
                      <p:childTnLst>
                        <p:par>
                          <p:cTn id="104" fill="hold" nodeType="afterGroup">
                            <p:stCondLst>
                              <p:cond delay="0"/>
                            </p:stCondLst>
                            <p:childTnLst>
                              <p:par>
                                <p:cTn id="105" presetID="16" presetClass="entr" presetSubtype="26" dur="500" fill="hold" grpId="16" nodeType="clickEffect">
                                  <p:stCondLst>
                                    <p:cond delay="0"/>
                                  </p:stCondLst>
                                  <p:childTnLst>
                                    <p:set>
                                      <p:cBhvr additive="base">
                                        <p:cTn id="106" dur="1" fill="hold">
                                          <p:stCondLst>
                                            <p:cond delay="0"/>
                                          </p:stCondLst>
                                        </p:cTn>
                                        <p:tgtEl>
                                          <p:spTgt spid="2276"/>
                                        </p:tgtEl>
                                        <p:attrNameLst>
                                          <p:attrName>style.visibility</p:attrName>
                                        </p:attrNameLst>
                                      </p:cBhvr>
                                      <p:to>
                                        <p:strVal val="visible"/>
                                      </p:to>
                                    </p:set>
                                    <p:animEffect transition="in" filter="barn(inHorizontal)">
                                      <p:cBhvr additive="base">
                                        <p:cTn id="107" dur="500"/>
                                        <p:tgtEl>
                                          <p:spTgt spid="2276"/>
                                        </p:tgtEl>
                                      </p:cBhvr>
                                    </p:animEffect>
                                  </p:childTnLst>
                                </p:cTn>
                              </p:par>
                            </p:childTnLst>
                          </p:cTn>
                        </p:par>
                      </p:childTnLst>
                    </p:cTn>
                  </p:par>
                  <p:par>
                    <p:cTn id="108" fill="hold" nodeType="clickPar">
                      <p:stCondLst>
                        <p:cond delay="indefinite"/>
                      </p:stCondLst>
                      <p:childTnLst>
                        <p:par>
                          <p:cTn id="109" fill="hold" nodeType="afterGroup">
                            <p:stCondLst>
                              <p:cond delay="0"/>
                            </p:stCondLst>
                            <p:childTnLst>
                              <p:par>
                                <p:cTn id="110" presetID="16" presetClass="entr" presetSubtype="26" dur="500" fill="hold" nodeType="clickEffect">
                                  <p:stCondLst>
                                    <p:cond delay="0"/>
                                  </p:stCondLst>
                                  <p:childTnLst>
                                    <p:set>
                                      <p:cBhvr additive="base">
                                        <p:cTn id="111" dur="1" fill="hold">
                                          <p:stCondLst>
                                            <p:cond delay="0"/>
                                          </p:stCondLst>
                                        </p:cTn>
                                        <p:tgtEl>
                                          <p:spTgt spid="2252"/>
                                        </p:tgtEl>
                                        <p:attrNameLst>
                                          <p:attrName>style.visibility</p:attrName>
                                        </p:attrNameLst>
                                      </p:cBhvr>
                                      <p:to>
                                        <p:strVal val="visible"/>
                                      </p:to>
                                    </p:set>
                                    <p:animEffect transition="in" filter="barn(inHorizontal)">
                                      <p:cBhvr additive="base">
                                        <p:cTn id="112" dur="500"/>
                                        <p:tgtEl>
                                          <p:spTgt spid="2252"/>
                                        </p:tgtEl>
                                      </p:cBhvr>
                                    </p:animEffect>
                                  </p:childTnLst>
                                </p:cTn>
                              </p:par>
                            </p:childTnLst>
                          </p:cTn>
                        </p:par>
                      </p:childTnLst>
                    </p:cTn>
                  </p:par>
                  <p:par>
                    <p:cTn id="113" fill="hold" nodeType="clickPar">
                      <p:stCondLst>
                        <p:cond delay="indefinite"/>
                      </p:stCondLst>
                      <p:childTnLst>
                        <p:par>
                          <p:cTn id="114" fill="hold" nodeType="afterGroup">
                            <p:stCondLst>
                              <p:cond delay="0"/>
                            </p:stCondLst>
                            <p:childTnLst>
                              <p:par>
                                <p:cTn id="115" presetID="16" presetClass="entr" presetSubtype="26" dur="500" fill="hold" grpId="17" nodeType="clickEffect">
                                  <p:stCondLst>
                                    <p:cond delay="0"/>
                                  </p:stCondLst>
                                  <p:childTnLst>
                                    <p:set>
                                      <p:cBhvr additive="base">
                                        <p:cTn id="116" dur="1" fill="hold">
                                          <p:stCondLst>
                                            <p:cond delay="0"/>
                                          </p:stCondLst>
                                        </p:cTn>
                                        <p:tgtEl>
                                          <p:spTgt spid="2277"/>
                                        </p:tgtEl>
                                        <p:attrNameLst>
                                          <p:attrName>style.visibility</p:attrName>
                                        </p:attrNameLst>
                                      </p:cBhvr>
                                      <p:to>
                                        <p:strVal val="visible"/>
                                      </p:to>
                                    </p:set>
                                    <p:animEffect transition="in" filter="barn(inHorizontal)">
                                      <p:cBhvr additive="base">
                                        <p:cTn id="117" dur="500"/>
                                        <p:tgtEl>
                                          <p:spTgt spid="2277"/>
                                        </p:tgtEl>
                                      </p:cBhvr>
                                    </p:animEffect>
                                  </p:childTnLst>
                                </p:cTn>
                              </p:par>
                            </p:childTnLst>
                          </p:cTn>
                        </p:par>
                      </p:childTnLst>
                    </p:cTn>
                  </p:par>
                  <p:par>
                    <p:cTn id="118" fill="hold" nodeType="clickPar">
                      <p:stCondLst>
                        <p:cond delay="indefinite"/>
                      </p:stCondLst>
                      <p:childTnLst>
                        <p:par>
                          <p:cTn id="119" fill="hold" nodeType="afterGroup">
                            <p:stCondLst>
                              <p:cond delay="0"/>
                            </p:stCondLst>
                            <p:childTnLst>
                              <p:par>
                                <p:cTn id="120" presetID="16" presetClass="entr" presetSubtype="26" dur="500" fill="hold" grpId="18" nodeType="clickEffect">
                                  <p:stCondLst>
                                    <p:cond delay="0"/>
                                  </p:stCondLst>
                                  <p:childTnLst>
                                    <p:set>
                                      <p:cBhvr additive="base">
                                        <p:cTn id="121" dur="1" fill="hold">
                                          <p:stCondLst>
                                            <p:cond delay="0"/>
                                          </p:stCondLst>
                                        </p:cTn>
                                        <p:tgtEl>
                                          <p:spTgt spid="2278"/>
                                        </p:tgtEl>
                                        <p:attrNameLst>
                                          <p:attrName>style.visibility</p:attrName>
                                        </p:attrNameLst>
                                      </p:cBhvr>
                                      <p:to>
                                        <p:strVal val="visible"/>
                                      </p:to>
                                    </p:set>
                                    <p:animEffect transition="in" filter="barn(inHorizontal)">
                                      <p:cBhvr additive="base">
                                        <p:cTn id="122" dur="500"/>
                                        <p:tgtEl>
                                          <p:spTgt spid="2278"/>
                                        </p:tgtEl>
                                      </p:cBhvr>
                                    </p:animEffect>
                                  </p:childTnLst>
                                </p:cTn>
                              </p:par>
                            </p:childTnLst>
                          </p:cTn>
                        </p:par>
                      </p:childTnLst>
                    </p:cTn>
                  </p:par>
                  <p:par>
                    <p:cTn id="123" fill="hold" nodeType="clickPar">
                      <p:stCondLst>
                        <p:cond delay="indefinite"/>
                      </p:stCondLst>
                      <p:childTnLst>
                        <p:par>
                          <p:cTn id="124" fill="hold" nodeType="afterGroup">
                            <p:stCondLst>
                              <p:cond delay="0"/>
                            </p:stCondLst>
                            <p:childTnLst>
                              <p:par>
                                <p:cTn id="125" presetID="16" presetClass="entr" presetSubtype="26" dur="500" fill="hold" grpId="19" nodeType="clickEffect">
                                  <p:stCondLst>
                                    <p:cond delay="0"/>
                                  </p:stCondLst>
                                  <p:childTnLst>
                                    <p:set>
                                      <p:cBhvr additive="base">
                                        <p:cTn id="126" dur="1" fill="hold">
                                          <p:stCondLst>
                                            <p:cond delay="0"/>
                                          </p:stCondLst>
                                        </p:cTn>
                                        <p:tgtEl>
                                          <p:spTgt spid="2279"/>
                                        </p:tgtEl>
                                        <p:attrNameLst>
                                          <p:attrName>style.visibility</p:attrName>
                                        </p:attrNameLst>
                                      </p:cBhvr>
                                      <p:to>
                                        <p:strVal val="visible"/>
                                      </p:to>
                                    </p:set>
                                    <p:animEffect transition="in" filter="barn(inHorizontal)">
                                      <p:cBhvr additive="base">
                                        <p:cTn id="127" dur="500"/>
                                        <p:tgtEl>
                                          <p:spTgt spid="2279"/>
                                        </p:tgtEl>
                                      </p:cBhvr>
                                    </p:animEffect>
                                  </p:childTnLst>
                                </p:cTn>
                              </p:par>
                            </p:childTnLst>
                          </p:cTn>
                        </p:par>
                      </p:childTnLst>
                    </p:cTn>
                  </p:par>
                  <p:par>
                    <p:cTn id="128" fill="hold" nodeType="clickPar">
                      <p:stCondLst>
                        <p:cond delay="indefinite"/>
                      </p:stCondLst>
                      <p:childTnLst>
                        <p:par>
                          <p:cTn id="129" fill="hold" nodeType="afterGroup">
                            <p:stCondLst>
                              <p:cond delay="0"/>
                            </p:stCondLst>
                            <p:childTnLst>
                              <p:par>
                                <p:cTn id="130" presetID="16" presetClass="entr" presetSubtype="26" dur="500" fill="hold" nodeType="clickEffect">
                                  <p:stCondLst>
                                    <p:cond delay="0"/>
                                  </p:stCondLst>
                                  <p:childTnLst>
                                    <p:set>
                                      <p:cBhvr additive="base">
                                        <p:cTn id="131" dur="1" fill="hold">
                                          <p:stCondLst>
                                            <p:cond delay="0"/>
                                          </p:stCondLst>
                                        </p:cTn>
                                        <p:tgtEl>
                                          <p:spTgt spid="2255"/>
                                        </p:tgtEl>
                                        <p:attrNameLst>
                                          <p:attrName>style.visibility</p:attrName>
                                        </p:attrNameLst>
                                      </p:cBhvr>
                                      <p:to>
                                        <p:strVal val="visible"/>
                                      </p:to>
                                    </p:set>
                                    <p:animEffect transition="in" filter="barn(inHorizontal)">
                                      <p:cBhvr additive="base">
                                        <p:cTn id="132" dur="500"/>
                                        <p:tgtEl>
                                          <p:spTgt spid="2255"/>
                                        </p:tgtEl>
                                      </p:cBhvr>
                                    </p:animEffect>
                                  </p:childTnLst>
                                </p:cTn>
                              </p:par>
                            </p:childTnLst>
                          </p:cTn>
                        </p:par>
                      </p:childTnLst>
                    </p:cTn>
                  </p:par>
                  <p:par>
                    <p:cTn id="133" fill="hold" nodeType="clickPar">
                      <p:stCondLst>
                        <p:cond delay="indefinite"/>
                      </p:stCondLst>
                      <p:childTnLst>
                        <p:par>
                          <p:cTn id="134" fill="hold" nodeType="afterGroup">
                            <p:stCondLst>
                              <p:cond delay="0"/>
                            </p:stCondLst>
                            <p:childTnLst>
                              <p:par>
                                <p:cTn id="135" presetID="16" presetClass="entr" presetSubtype="26" dur="500" fill="hold" grpId="20" nodeType="clickEffect">
                                  <p:stCondLst>
                                    <p:cond delay="0"/>
                                  </p:stCondLst>
                                  <p:childTnLst>
                                    <p:set>
                                      <p:cBhvr additive="base">
                                        <p:cTn id="136" dur="1" fill="hold">
                                          <p:stCondLst>
                                            <p:cond delay="0"/>
                                          </p:stCondLst>
                                        </p:cTn>
                                        <p:tgtEl>
                                          <p:spTgt spid="2280"/>
                                        </p:tgtEl>
                                        <p:attrNameLst>
                                          <p:attrName>style.visibility</p:attrName>
                                        </p:attrNameLst>
                                      </p:cBhvr>
                                      <p:to>
                                        <p:strVal val="visible"/>
                                      </p:to>
                                    </p:set>
                                    <p:animEffect transition="in" filter="barn(inHorizontal)">
                                      <p:cBhvr additive="base">
                                        <p:cTn id="137" dur="500"/>
                                        <p:tgtEl>
                                          <p:spTgt spid="2280"/>
                                        </p:tgtEl>
                                      </p:cBhvr>
                                    </p:animEffect>
                                  </p:childTnLst>
                                </p:cTn>
                              </p:par>
                            </p:childTnLst>
                          </p:cTn>
                        </p:par>
                      </p:childTnLst>
                    </p:cTn>
                  </p:par>
                  <p:par>
                    <p:cTn id="138" fill="hold" nodeType="clickPar">
                      <p:stCondLst>
                        <p:cond delay="indefinite"/>
                      </p:stCondLst>
                      <p:childTnLst>
                        <p:par>
                          <p:cTn id="139" fill="hold" nodeType="afterGroup">
                            <p:stCondLst>
                              <p:cond delay="0"/>
                            </p:stCondLst>
                            <p:childTnLst>
                              <p:par>
                                <p:cTn id="140" presetID="16" presetClass="entr" presetSubtype="26" dur="500" fill="hold" grpId="21" nodeType="clickEffect">
                                  <p:stCondLst>
                                    <p:cond delay="0"/>
                                  </p:stCondLst>
                                  <p:childTnLst>
                                    <p:set>
                                      <p:cBhvr additive="base">
                                        <p:cTn id="141" dur="1" fill="hold">
                                          <p:stCondLst>
                                            <p:cond delay="0"/>
                                          </p:stCondLst>
                                        </p:cTn>
                                        <p:tgtEl>
                                          <p:spTgt spid="2281"/>
                                        </p:tgtEl>
                                        <p:attrNameLst>
                                          <p:attrName>style.visibility</p:attrName>
                                        </p:attrNameLst>
                                      </p:cBhvr>
                                      <p:to>
                                        <p:strVal val="visible"/>
                                      </p:to>
                                    </p:set>
                                    <p:animEffect transition="in" filter="barn(inHorizontal)">
                                      <p:cBhvr additive="base">
                                        <p:cTn id="142" dur="500"/>
                                        <p:tgtEl>
                                          <p:spTgt spid="2281"/>
                                        </p:tgtEl>
                                      </p:cBhvr>
                                    </p:animEffect>
                                  </p:childTnLst>
                                </p:cTn>
                              </p:par>
                            </p:childTnLst>
                          </p:cTn>
                        </p:par>
                      </p:childTnLst>
                    </p:cTn>
                  </p:par>
                  <p:par>
                    <p:cTn id="143" fill="hold" nodeType="clickPar">
                      <p:stCondLst>
                        <p:cond delay="indefinite"/>
                      </p:stCondLst>
                      <p:childTnLst>
                        <p:par>
                          <p:cTn id="144" fill="hold" nodeType="afterGroup">
                            <p:stCondLst>
                              <p:cond delay="0"/>
                            </p:stCondLst>
                            <p:childTnLst>
                              <p:par>
                                <p:cTn id="145" presetID="16" presetClass="entr" presetSubtype="26" dur="500" fill="hold" grpId="22" nodeType="clickEffect">
                                  <p:stCondLst>
                                    <p:cond delay="0"/>
                                  </p:stCondLst>
                                  <p:childTnLst>
                                    <p:set>
                                      <p:cBhvr additive="base">
                                        <p:cTn id="146" dur="1" fill="hold">
                                          <p:stCondLst>
                                            <p:cond delay="0"/>
                                          </p:stCondLst>
                                        </p:cTn>
                                        <p:tgtEl>
                                          <p:spTgt spid="2282"/>
                                        </p:tgtEl>
                                        <p:attrNameLst>
                                          <p:attrName>style.visibility</p:attrName>
                                        </p:attrNameLst>
                                      </p:cBhvr>
                                      <p:to>
                                        <p:strVal val="visible"/>
                                      </p:to>
                                    </p:set>
                                    <p:animEffect transition="in" filter="barn(inHorizontal)">
                                      <p:cBhvr additive="base">
                                        <p:cTn id="147" dur="500"/>
                                        <p:tgtEl>
                                          <p:spTgt spid="2282"/>
                                        </p:tgtEl>
                                      </p:cBhvr>
                                    </p:animEffect>
                                  </p:childTnLst>
                                </p:cTn>
                              </p:par>
                            </p:childTnLst>
                          </p:cTn>
                        </p:par>
                      </p:childTnLst>
                    </p:cTn>
                  </p:par>
                  <p:par>
                    <p:cTn id="148" fill="hold" nodeType="clickPar">
                      <p:stCondLst>
                        <p:cond delay="indefinite"/>
                      </p:stCondLst>
                      <p:childTnLst>
                        <p:par>
                          <p:cTn id="149" fill="hold" nodeType="afterGroup">
                            <p:stCondLst>
                              <p:cond delay="0"/>
                            </p:stCondLst>
                            <p:childTnLst>
                              <p:par>
                                <p:cTn id="150" presetID="16" presetClass="entr" presetSubtype="26" dur="500" fill="hold" nodeType="clickEffect">
                                  <p:stCondLst>
                                    <p:cond delay="0"/>
                                  </p:stCondLst>
                                  <p:childTnLst>
                                    <p:set>
                                      <p:cBhvr additive="base">
                                        <p:cTn id="151" dur="1" fill="hold">
                                          <p:stCondLst>
                                            <p:cond delay="0"/>
                                          </p:stCondLst>
                                        </p:cTn>
                                        <p:tgtEl>
                                          <p:spTgt spid="2258"/>
                                        </p:tgtEl>
                                        <p:attrNameLst>
                                          <p:attrName>style.visibility</p:attrName>
                                        </p:attrNameLst>
                                      </p:cBhvr>
                                      <p:to>
                                        <p:strVal val="visible"/>
                                      </p:to>
                                    </p:set>
                                    <p:animEffect transition="in" filter="barn(inHorizontal)">
                                      <p:cBhvr additive="base">
                                        <p:cTn id="152" dur="500"/>
                                        <p:tgtEl>
                                          <p:spTgt spid="2258"/>
                                        </p:tgtEl>
                                      </p:cBhvr>
                                    </p:animEffect>
                                  </p:childTnLst>
                                </p:cTn>
                              </p:par>
                            </p:childTnLst>
                          </p:cTn>
                        </p:par>
                      </p:childTnLst>
                    </p:cTn>
                  </p:par>
                  <p:par>
                    <p:cTn id="153" fill="hold" nodeType="clickPar">
                      <p:stCondLst>
                        <p:cond delay="indefinite"/>
                      </p:stCondLst>
                      <p:childTnLst>
                        <p:par>
                          <p:cTn id="154" fill="hold" nodeType="afterGroup">
                            <p:stCondLst>
                              <p:cond delay="0"/>
                            </p:stCondLst>
                            <p:childTnLst>
                              <p:par>
                                <p:cTn id="155" presetID="16" presetClass="entr" presetSubtype="26" dur="500" fill="hold" grpId="0" nodeType="clickEffect">
                                  <p:stCondLst>
                                    <p:cond delay="0"/>
                                  </p:stCondLst>
                                  <p:childTnLst>
                                    <p:set>
                                      <p:cBhvr additive="base">
                                        <p:cTn id="156" dur="1" fill="hold">
                                          <p:stCondLst>
                                            <p:cond delay="0"/>
                                          </p:stCondLst>
                                        </p:cTn>
                                        <p:tgtEl>
                                          <p:spTgt spid="2259"/>
                                        </p:tgtEl>
                                        <p:attrNameLst>
                                          <p:attrName>style.visibility</p:attrName>
                                        </p:attrNameLst>
                                      </p:cBhvr>
                                      <p:to>
                                        <p:strVal val="visible"/>
                                      </p:to>
                                    </p:set>
                                    <p:animEffect transition="in" filter="barn(inHorizontal)">
                                      <p:cBhvr additive="base">
                                        <p:cTn id="157" dur="500"/>
                                        <p:tgtEl>
                                          <p:spTgt spid="22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9" grpId="0"/>
      <p:bldP spid="2261" grpId="1"/>
      <p:bldP spid="2262" grpId="2"/>
      <p:bldP spid="2263" grpId="3"/>
      <p:bldP spid="2264" grpId="4"/>
      <p:bldP spid="2265" grpId="5"/>
      <p:bldP spid="2266" grpId="6"/>
      <p:bldP spid="2267" grpId="7"/>
      <p:bldP spid="2268" grpId="8"/>
      <p:bldP spid="2269" grpId="9"/>
      <p:bldP spid="2270" grpId="10"/>
      <p:bldP spid="2271" grpId="11"/>
      <p:bldP spid="2272" grpId="12"/>
      <p:bldP spid="2273" grpId="13"/>
      <p:bldP spid="2274" grpId="14"/>
      <p:bldP spid="2275" grpId="15"/>
      <p:bldP spid="2276" grpId="16"/>
      <p:bldP spid="2277" grpId="17"/>
      <p:bldP spid="2278" grpId="18"/>
      <p:bldP spid="2279" grpId="19"/>
      <p:bldP spid="2280" grpId="20"/>
      <p:bldP spid="2281" grpId="21"/>
      <p:bldP spid="2282" grpId="22"/>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285" name="Rectangle 29"/>
          <p:cNvSpPr/>
          <p:nvPr/>
        </p:nvSpPr>
        <p:spPr>
          <a:xfrm>
            <a:off x="524876" y="1512956"/>
            <a:ext cx="10124694" cy="2232652"/>
          </a:xfrm>
          <a:prstGeom prst="rect">
            <a:avLst/>
          </a:prstGeom>
          <a:noFill/>
          <a:ln cap="flat">
            <a:noFill/>
            <a:prstDash val="solid"/>
            <a:miter lim="800000"/>
            <a:headEnd type="none" w="med" len="med"/>
            <a:tailEnd type="none" w="med" len="med"/>
          </a:ln>
        </p:spPr>
        <p:txBody>
          <a:bodyPr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469977" lvl="0" indent="-1469977" defTabSz="941832" eaLnBrk="1" hangingPunct="1">
              <a:spcBef>
                <a:spcPct val="0"/>
              </a:spcBef>
              <a:buClrTx/>
              <a:buSzTx/>
              <a:buFontTx/>
              <a:buNone/>
            </a:pPr>
            <a:r>
              <a:rPr lang="zh-CN" altLang="en-US" sz="3608" b="1" i="1">
                <a:solidFill>
                  <a:srgbClr val="3333CC"/>
                </a:solidFill>
                <a:latin typeface="隶书" charset="-122"/>
                <a:ea typeface="隶书" charset="-122"/>
              </a:rPr>
              <a:t>进位法：</a:t>
            </a:r>
            <a:r>
              <a:rPr lang="zh-CN" altLang="en-US" sz="3308" b="1">
                <a:solidFill>
                  <a:srgbClr val="FF3300"/>
                </a:solidFill>
                <a:latin typeface="隶书" charset="-122"/>
                <a:ea typeface="隶书" charset="-122"/>
              </a:rPr>
              <a:t>乘基数取整</a:t>
            </a:r>
            <a:r>
              <a:rPr lang="zh-CN" altLang="en-US" sz="3408" b="1">
                <a:latin typeface="隶书" charset="-122"/>
                <a:ea typeface="隶书" charset="-122"/>
              </a:rPr>
              <a:t>，连续乘以基数，并取其整数，直到积为零或达到所要求的精度时，将所得整数正序排列即可</a:t>
            </a:r>
            <a:endParaRPr lang="zh-CN" altLang="en-US" sz="3708" b="1">
              <a:latin typeface="隶书" charset="-122"/>
              <a:ea typeface="隶书" charset="-122"/>
            </a:endParaRPr>
          </a:p>
          <a:p>
            <a:pPr marL="1469977" lvl="0" indent="-1469977" defTabSz="941832" eaLnBrk="1" hangingPunct="1">
              <a:spcBef>
                <a:spcPct val="0"/>
              </a:spcBef>
              <a:buClrTx/>
              <a:buSzTx/>
              <a:buFontTx/>
              <a:buNone/>
            </a:pPr>
            <a:r>
              <a:rPr lang="zh-CN" altLang="en-US" sz="3608" b="1" i="1">
                <a:solidFill>
                  <a:srgbClr val="3333CC"/>
                </a:solidFill>
                <a:latin typeface="隶书" charset="-122"/>
                <a:ea typeface="隶书" charset="-122"/>
              </a:rPr>
              <a:t>示例：  </a:t>
            </a:r>
            <a:r>
              <a:rPr lang="en-US" altLang="zh-CN" sz="3608" b="1">
                <a:latin typeface="隶书" charset="-122"/>
                <a:ea typeface="隶书" charset="-122"/>
              </a:rPr>
              <a:t>0.375  =&gt; </a:t>
            </a:r>
            <a:r>
              <a:rPr lang="zh-CN" altLang="en-US" sz="3308" b="1">
                <a:latin typeface="隶书" charset="-122"/>
                <a:ea typeface="隶书" charset="-122"/>
              </a:rPr>
              <a:t>二进制</a:t>
            </a:r>
            <a:r>
              <a:rPr lang="zh-CN" altLang="en-US" sz="2893" b="1" i="1">
                <a:latin typeface="隶书" charset="-122"/>
                <a:ea typeface="隶书" charset="-122"/>
              </a:rPr>
              <a:t>           </a:t>
            </a:r>
            <a:endParaRPr lang="zh-CN" altLang="en-US" sz="3193" b="1" i="1">
              <a:latin typeface="隶书" charset="-122"/>
              <a:ea typeface="隶书" charset="-122"/>
            </a:endParaRPr>
          </a:p>
        </p:txBody>
      </p:sp>
      <p:grpSp>
        <p:nvGrpSpPr>
          <p:cNvPr id="2286" name=""/>
          <p:cNvGrpSpPr/>
          <p:nvPr/>
        </p:nvGrpSpPr>
        <p:grpSpPr>
          <a:xfrm>
            <a:off x="1340802" y="4194096"/>
            <a:ext cx="9032432" cy="2475580"/>
            <a:chOff x="985" y="3053"/>
            <a:chExt cx="5690" cy="1559"/>
          </a:xfrm>
        </p:grpSpPr>
        <p:sp>
          <p:nvSpPr>
            <p:cNvPr id="2287" name="Text Box 33"/>
            <p:cNvSpPr/>
            <p:nvPr/>
          </p:nvSpPr>
          <p:spPr>
            <a:xfrm>
              <a:off x="5212" y="4244"/>
              <a:ext cx="1463" cy="369"/>
            </a:xfrm>
            <a:prstGeom prst="rect">
              <a:avLst/>
            </a:prstGeom>
            <a:solidFill>
              <a:srgbClr val="CCFFFF"/>
            </a:solidFill>
            <a:ln cap="flat">
              <a:noFill/>
              <a:prstDash val="solid"/>
              <a:miter lim="800000"/>
              <a:headEnd type="none" w="med" len="med"/>
              <a:tailEnd type="none" w="med" len="med"/>
            </a:ln>
            <a:scene3d>
              <a:camera prst="legacyObliqueTopRight">
                <a:rot lat="0" lon="0" rev="0"/>
              </a:camera>
              <a:lightRig rig="legacyHarsh3" dir="b"/>
            </a:scene3d>
            <a:sp3d extrusionH="430200" prstMaterial="legacyMatte">
              <a:bevelT w="13500" h="13500" prst="angle"/>
              <a:bevelB w="13500" h="13500" prst="angle"/>
              <a:extrusionClr>
                <a:srgbClr val="006600"/>
              </a:extrusionClr>
              <a:contourClr>
                <a:srgbClr val="CCFFFF"/>
              </a:contourClr>
            </a:sp3d>
          </p:spPr>
          <p:txBody>
            <a:bodyPr wrap="none"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3193" b="1">
                  <a:solidFill>
                    <a:srgbClr val="FFFF00"/>
                  </a:solidFill>
                  <a:latin typeface="Times New Roman" charset="0"/>
                  <a:ea typeface="隶书" charset="-122"/>
                </a:rPr>
                <a:t>结果：</a:t>
              </a:r>
              <a:r>
                <a:rPr lang="en-US" altLang="zh-CN" sz="3193" b="1">
                  <a:solidFill>
                    <a:srgbClr val="FFFF00"/>
                  </a:solidFill>
                  <a:latin typeface="Times New Roman" charset="0"/>
                  <a:ea typeface="隶书" charset="-122"/>
                </a:rPr>
                <a:t>0.</a:t>
              </a:r>
              <a:r>
                <a:rPr lang="en-US" altLang="zh-CN" sz="3193" b="1">
                  <a:solidFill>
                    <a:srgbClr val="FFFF00"/>
                  </a:solidFill>
                  <a:latin typeface="Times New Roman" charset="0"/>
                </a:rPr>
                <a:t>011</a:t>
              </a:r>
            </a:p>
          </p:txBody>
        </p:sp>
        <p:cxnSp>
          <p:nvCxnSpPr>
            <p:cNvPr id="2288" name="Line 34"/>
            <p:cNvCxnSpPr/>
            <p:nvPr/>
          </p:nvCxnSpPr>
          <p:spPr>
            <a:xfrm rot="16200000" flipH="1">
              <a:off x="3432" y="2979"/>
              <a:ext cx="0" cy="2917"/>
            </a:xfrm>
            <a:prstGeom prst="line">
              <a:avLst/>
            </a:prstGeom>
            <a:noFill/>
            <a:ln w="28575" cap="flat">
              <a:solidFill>
                <a:srgbClr val="FF0066"/>
              </a:solidFill>
              <a:prstDash val="solid"/>
              <a:miter lim="800000"/>
              <a:headEnd type="none" w="med" len="med"/>
              <a:tailEnd type="triangle" w="med" len="med"/>
            </a:ln>
          </p:spPr>
        </p:cxnSp>
        <p:grpSp>
          <p:nvGrpSpPr>
            <p:cNvPr id="2289" name=""/>
            <p:cNvGrpSpPr/>
            <p:nvPr/>
          </p:nvGrpSpPr>
          <p:grpSpPr>
            <a:xfrm>
              <a:off x="1677" y="3053"/>
              <a:ext cx="1285" cy="1169"/>
              <a:chOff x="2925" y="3149"/>
              <a:chExt cx="1285" cy="1169"/>
            </a:xfrm>
          </p:grpSpPr>
          <p:cxnSp>
            <p:nvCxnSpPr>
              <p:cNvPr id="2290" name="Line 30"/>
              <p:cNvCxnSpPr/>
              <p:nvPr/>
            </p:nvCxnSpPr>
            <p:spPr>
              <a:xfrm>
                <a:off x="2925" y="3940"/>
                <a:ext cx="1137" cy="0"/>
              </a:xfrm>
              <a:prstGeom prst="line">
                <a:avLst/>
              </a:prstGeom>
              <a:noFill/>
              <a:ln cap="flat">
                <a:solidFill>
                  <a:srgbClr val="000000"/>
                </a:solidFill>
                <a:prstDash val="solid"/>
                <a:miter lim="800000"/>
                <a:headEnd type="none" w="med" len="med"/>
                <a:tailEnd type="none" w="med" len="med"/>
              </a:ln>
            </p:spPr>
          </p:cxnSp>
          <p:sp>
            <p:nvSpPr>
              <p:cNvPr id="2291" name="Rectangle 40"/>
              <p:cNvSpPr/>
              <p:nvPr/>
            </p:nvSpPr>
            <p:spPr>
              <a:xfrm>
                <a:off x="2974" y="3149"/>
                <a:ext cx="1236" cy="1169"/>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50000"/>
                  </a:spcBef>
                  <a:buClrTx/>
                  <a:buSzTx/>
                  <a:buFontTx/>
                  <a:buNone/>
                </a:pPr>
                <a:r>
                  <a:rPr lang="en-US" altLang="zh-CN" sz="2884">
                    <a:latin typeface="宋体" charset="-122"/>
                  </a:rPr>
                  <a:t>  </a:t>
                </a:r>
                <a:r>
                  <a:rPr lang="en-US" altLang="zh-CN" sz="2884" b="1">
                    <a:latin typeface="宋体" charset="-122"/>
                  </a:rPr>
                  <a:t>0.375</a:t>
                </a:r>
              </a:p>
              <a:p>
                <a:pPr marL="0" lvl="0" indent="0" defTabSz="941832" eaLnBrk="1" hangingPunct="1">
                  <a:spcBef>
                    <a:spcPct val="50000"/>
                  </a:spcBef>
                  <a:buClrTx/>
                  <a:buSzTx/>
                  <a:buFontTx/>
                  <a:buNone/>
                </a:pPr>
                <a:r>
                  <a:rPr lang="en-US" altLang="zh-CN" sz="2884" b="1">
                    <a:latin typeface="宋体" charset="-122"/>
                  </a:rPr>
                  <a:t>×    2</a:t>
                </a:r>
              </a:p>
              <a:p>
                <a:pPr marL="0" lvl="0" indent="0" defTabSz="941832" eaLnBrk="1" hangingPunct="1">
                  <a:spcBef>
                    <a:spcPct val="50000"/>
                  </a:spcBef>
                  <a:buClrTx/>
                  <a:buSzTx/>
                  <a:buFontTx/>
                  <a:buNone/>
                </a:pPr>
                <a:r>
                  <a:rPr lang="en-US" altLang="zh-CN" sz="2884" b="1">
                    <a:latin typeface="宋体" charset="-122"/>
                  </a:rPr>
                  <a:t>  </a:t>
                </a:r>
                <a:r>
                  <a:rPr lang="en-US" altLang="zh-CN" sz="2884" b="1">
                    <a:solidFill>
                      <a:srgbClr val="FF3300"/>
                    </a:solidFill>
                    <a:latin typeface="宋体" charset="-122"/>
                  </a:rPr>
                  <a:t>0</a:t>
                </a:r>
                <a:r>
                  <a:rPr lang="en-US" altLang="zh-CN" sz="2884" b="1">
                    <a:latin typeface="宋体" charset="-122"/>
                  </a:rPr>
                  <a:t>.750</a:t>
                </a:r>
              </a:p>
            </p:txBody>
          </p:sp>
        </p:grpSp>
        <p:sp>
          <p:nvSpPr>
            <p:cNvPr id="2292" name="Text Box 42"/>
            <p:cNvSpPr/>
            <p:nvPr/>
          </p:nvSpPr>
          <p:spPr>
            <a:xfrm>
              <a:off x="985" y="4240"/>
              <a:ext cx="815" cy="338"/>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50000"/>
                </a:spcBef>
                <a:buClrTx/>
                <a:buSzTx/>
                <a:buFontTx/>
                <a:buNone/>
              </a:pPr>
              <a:r>
                <a:rPr lang="zh-CN" altLang="en-US" sz="2884" b="1">
                  <a:latin typeface="宋体" charset="-122"/>
                </a:rPr>
                <a:t>取整数</a:t>
              </a:r>
            </a:p>
          </p:txBody>
        </p:sp>
        <p:grpSp>
          <p:nvGrpSpPr>
            <p:cNvPr id="2293" name=""/>
            <p:cNvGrpSpPr/>
            <p:nvPr/>
          </p:nvGrpSpPr>
          <p:grpSpPr>
            <a:xfrm>
              <a:off x="3012" y="3053"/>
              <a:ext cx="1285" cy="1169"/>
              <a:chOff x="2964" y="3149"/>
              <a:chExt cx="1285" cy="1169"/>
            </a:xfrm>
          </p:grpSpPr>
          <p:cxnSp>
            <p:nvCxnSpPr>
              <p:cNvPr id="2294" name="Line 45"/>
              <p:cNvCxnSpPr/>
              <p:nvPr/>
            </p:nvCxnSpPr>
            <p:spPr>
              <a:xfrm>
                <a:off x="2964" y="3940"/>
                <a:ext cx="1137" cy="0"/>
              </a:xfrm>
              <a:prstGeom prst="line">
                <a:avLst/>
              </a:prstGeom>
              <a:noFill/>
              <a:ln cap="flat">
                <a:solidFill>
                  <a:srgbClr val="000000"/>
                </a:solidFill>
                <a:prstDash val="solid"/>
                <a:miter lim="800000"/>
                <a:headEnd type="none" w="med" len="med"/>
                <a:tailEnd type="none" w="med" len="med"/>
              </a:ln>
            </p:spPr>
          </p:cxnSp>
          <p:sp>
            <p:nvSpPr>
              <p:cNvPr id="2295" name="Rectangle 46"/>
              <p:cNvSpPr/>
              <p:nvPr/>
            </p:nvSpPr>
            <p:spPr>
              <a:xfrm>
                <a:off x="3013" y="3149"/>
                <a:ext cx="1236" cy="1169"/>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50000"/>
                  </a:spcBef>
                  <a:buClrTx/>
                  <a:buSzTx/>
                  <a:buFontTx/>
                  <a:buNone/>
                </a:pPr>
                <a:r>
                  <a:rPr lang="en-US" altLang="zh-CN" sz="2884">
                    <a:latin typeface="宋体" charset="-122"/>
                  </a:rPr>
                  <a:t>  </a:t>
                </a:r>
                <a:r>
                  <a:rPr lang="en-US" altLang="zh-CN" sz="2884" b="1">
                    <a:latin typeface="宋体" charset="-122"/>
                  </a:rPr>
                  <a:t>0.75</a:t>
                </a:r>
              </a:p>
              <a:p>
                <a:pPr marL="0" lvl="0" indent="0" defTabSz="941832" eaLnBrk="1" hangingPunct="1">
                  <a:spcBef>
                    <a:spcPct val="50000"/>
                  </a:spcBef>
                  <a:buClrTx/>
                  <a:buSzTx/>
                  <a:buFontTx/>
                  <a:buNone/>
                </a:pPr>
                <a:r>
                  <a:rPr lang="en-US" altLang="zh-CN" sz="2884" b="1">
                    <a:latin typeface="宋体" charset="-122"/>
                  </a:rPr>
                  <a:t>×   2</a:t>
                </a:r>
              </a:p>
              <a:p>
                <a:pPr marL="0" lvl="0" indent="0" defTabSz="941832" eaLnBrk="1" hangingPunct="1">
                  <a:spcBef>
                    <a:spcPct val="50000"/>
                  </a:spcBef>
                  <a:buClrTx/>
                  <a:buSzTx/>
                  <a:buFontTx/>
                  <a:buNone/>
                </a:pPr>
                <a:r>
                  <a:rPr lang="en-US" altLang="zh-CN" sz="2884" b="1">
                    <a:latin typeface="宋体" charset="-122"/>
                  </a:rPr>
                  <a:t>  </a:t>
                </a:r>
                <a:r>
                  <a:rPr lang="en-US" altLang="zh-CN" sz="2884" b="1">
                    <a:solidFill>
                      <a:srgbClr val="FF3300"/>
                    </a:solidFill>
                    <a:latin typeface="宋体" charset="-122"/>
                  </a:rPr>
                  <a:t>1</a:t>
                </a:r>
                <a:r>
                  <a:rPr lang="en-US" altLang="zh-CN" sz="2884" b="1">
                    <a:latin typeface="宋体" charset="-122"/>
                  </a:rPr>
                  <a:t>.50</a:t>
                </a:r>
              </a:p>
            </p:txBody>
          </p:sp>
        </p:grpSp>
        <p:grpSp>
          <p:nvGrpSpPr>
            <p:cNvPr id="2296" name=""/>
            <p:cNvGrpSpPr/>
            <p:nvPr/>
          </p:nvGrpSpPr>
          <p:grpSpPr>
            <a:xfrm>
              <a:off x="4396" y="3053"/>
              <a:ext cx="1285" cy="1169"/>
              <a:chOff x="3004" y="3149"/>
              <a:chExt cx="1285" cy="1169"/>
            </a:xfrm>
          </p:grpSpPr>
          <p:cxnSp>
            <p:nvCxnSpPr>
              <p:cNvPr id="2297" name="Line 48"/>
              <p:cNvCxnSpPr/>
              <p:nvPr/>
            </p:nvCxnSpPr>
            <p:spPr>
              <a:xfrm>
                <a:off x="3004" y="3940"/>
                <a:ext cx="1137" cy="0"/>
              </a:xfrm>
              <a:prstGeom prst="line">
                <a:avLst/>
              </a:prstGeom>
              <a:noFill/>
              <a:ln cap="flat">
                <a:solidFill>
                  <a:srgbClr val="000000"/>
                </a:solidFill>
                <a:prstDash val="solid"/>
                <a:miter lim="800000"/>
                <a:headEnd type="none" w="med" len="med"/>
                <a:tailEnd type="none" w="med" len="med"/>
              </a:ln>
            </p:spPr>
          </p:cxnSp>
          <p:sp>
            <p:nvSpPr>
              <p:cNvPr id="2298" name="Rectangle 49"/>
              <p:cNvSpPr/>
              <p:nvPr/>
            </p:nvSpPr>
            <p:spPr>
              <a:xfrm>
                <a:off x="3053" y="3149"/>
                <a:ext cx="1236" cy="1169"/>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50000"/>
                  </a:spcBef>
                  <a:buClrTx/>
                  <a:buSzTx/>
                  <a:buFontTx/>
                  <a:buNone/>
                </a:pPr>
                <a:r>
                  <a:rPr lang="en-US" altLang="zh-CN" sz="2884">
                    <a:latin typeface="宋体" charset="-122"/>
                  </a:rPr>
                  <a:t>  </a:t>
                </a:r>
                <a:r>
                  <a:rPr lang="en-US" altLang="zh-CN" sz="2884" b="1">
                    <a:latin typeface="宋体" charset="-122"/>
                  </a:rPr>
                  <a:t>0.5</a:t>
                </a:r>
              </a:p>
              <a:p>
                <a:pPr marL="0" lvl="0" indent="0" defTabSz="941832" eaLnBrk="1" hangingPunct="1">
                  <a:spcBef>
                    <a:spcPct val="50000"/>
                  </a:spcBef>
                  <a:buClrTx/>
                  <a:buSzTx/>
                  <a:buFontTx/>
                  <a:buNone/>
                </a:pPr>
                <a:r>
                  <a:rPr lang="en-US" altLang="zh-CN" sz="2884" b="1">
                    <a:latin typeface="宋体" charset="-122"/>
                  </a:rPr>
                  <a:t>×  2</a:t>
                </a:r>
              </a:p>
              <a:p>
                <a:pPr marL="0" lvl="0" indent="0" defTabSz="941832" eaLnBrk="1" hangingPunct="1">
                  <a:spcBef>
                    <a:spcPct val="50000"/>
                  </a:spcBef>
                  <a:buClrTx/>
                  <a:buSzTx/>
                  <a:buFontTx/>
                  <a:buNone/>
                </a:pPr>
                <a:r>
                  <a:rPr lang="en-US" altLang="zh-CN" sz="2884" b="1">
                    <a:latin typeface="宋体" charset="-122"/>
                  </a:rPr>
                  <a:t>  </a:t>
                </a:r>
                <a:r>
                  <a:rPr lang="en-US" altLang="zh-CN" sz="2884" b="1">
                    <a:solidFill>
                      <a:srgbClr val="FF3300"/>
                    </a:solidFill>
                    <a:latin typeface="宋体" charset="-122"/>
                  </a:rPr>
                  <a:t>1</a:t>
                </a:r>
                <a:r>
                  <a:rPr lang="en-US" altLang="zh-CN" sz="2884" b="1">
                    <a:latin typeface="宋体" charset="-122"/>
                  </a:rPr>
                  <a:t>.0</a:t>
                </a:r>
              </a:p>
            </p:txBody>
          </p:sp>
        </p:grpSp>
      </p:grpSp>
      <p:sp>
        <p:nvSpPr>
          <p:cNvPr id="2299" name="Rectangle 51"/>
          <p:cNvSpPr/>
          <p:nvPr/>
        </p:nvSpPr>
        <p:spPr>
          <a:xfrm>
            <a:off x="1177290" y="315580"/>
            <a:ext cx="7141349" cy="839783"/>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644" b="1">
                <a:solidFill>
                  <a:srgbClr val="FF3300"/>
                </a:solidFill>
                <a:latin typeface="黑体" charset="-122"/>
                <a:ea typeface="黑体" charset="-122"/>
              </a:rPr>
              <a:t>十进制小数 </a:t>
            </a:r>
            <a:r>
              <a:rPr lang="en-US" altLang="zh-CN" sz="4844" b="1">
                <a:solidFill>
                  <a:srgbClr val="FF3300"/>
                </a:solidFill>
                <a:latin typeface="黑体" charset="-122"/>
                <a:ea typeface="黑体" charset="-122"/>
              </a:rPr>
              <a:t>=&gt; R</a:t>
            </a:r>
            <a:r>
              <a:rPr lang="zh-CN" altLang="en-US" sz="4744" b="1">
                <a:solidFill>
                  <a:srgbClr val="FF3300"/>
                </a:solidFill>
                <a:latin typeface="黑体" charset="-122"/>
                <a:ea typeface="黑体" charset="-122"/>
              </a:rPr>
              <a:t>进制小数</a:t>
            </a:r>
            <a:endParaRPr lang="zh-CN" altLang="en-US" sz="4944" b="1">
              <a:solidFill>
                <a:srgbClr val="FF3300"/>
              </a:solidFill>
              <a:latin typeface="黑体" charset="-122"/>
              <a:ea typeface="黑体" charset="-122"/>
            </a:endParaRPr>
          </a:p>
        </p:txBody>
      </p:sp>
      <p:sp>
        <p:nvSpPr>
          <p:cNvPr id="2300" name="Text Box 28"/>
          <p:cNvSpPr/>
          <p:nvPr/>
        </p:nvSpPr>
        <p:spPr>
          <a:xfrm>
            <a:off x="1563179" y="7161848"/>
            <a:ext cx="7688358" cy="515722"/>
          </a:xfrm>
          <a:prstGeom prst="rect">
            <a:avLst/>
          </a:prstGeom>
          <a:noFill/>
          <a:ln cap="flat">
            <a:noFill/>
            <a:prstDash val="solid"/>
            <a:miter lim="800000"/>
            <a:headEnd type="none" w="med" len="med"/>
            <a:tailEnd type="none" w="med" len="med"/>
          </a:ln>
        </p:spPr>
        <p:txBody>
          <a:bodyPr>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50000"/>
              </a:spcBef>
              <a:buClrTx/>
              <a:buSzTx/>
              <a:buFontTx/>
              <a:buNone/>
            </a:pPr>
            <a:r>
              <a:rPr lang="en-US" altLang="zh-CN" sz="2484" b="1"/>
              <a:t>97.375D=</a:t>
            </a:r>
            <a:r>
              <a:rPr lang="en-US" altLang="zh-CN" sz="2584" b="1">
                <a:solidFill>
                  <a:srgbClr val="0000FF"/>
                </a:solidFill>
              </a:rPr>
              <a:t>1100001</a:t>
            </a:r>
            <a:r>
              <a:rPr lang="en-US" altLang="zh-CN" sz="2784" b="1"/>
              <a:t>.011B</a:t>
            </a:r>
            <a:endParaRPr lang="en-US" altLang="zh-CN" sz="2884" b="1"/>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5" presetClass="entr" presetSubtype="0" dur="1000" fill="hold" nodeType="clickEffect">
                                  <p:stCondLst>
                                    <p:cond delay="0"/>
                                  </p:stCondLst>
                                  <p:childTnLst>
                                    <p:set>
                                      <p:cBhvr additive="base">
                                        <p:cTn id="6" dur="1" fill="hold">
                                          <p:stCondLst>
                                            <p:cond delay="0"/>
                                          </p:stCondLst>
                                        </p:cTn>
                                        <p:tgtEl>
                                          <p:spTgt spid="2300">
                                            <p:txEl>
                                              <p:pRg st="0" end="0"/>
                                            </p:txEl>
                                          </p:spTgt>
                                        </p:tgtEl>
                                        <p:attrNameLst>
                                          <p:attrName>style.visibility</p:attrName>
                                        </p:attrNameLst>
                                      </p:cBhvr>
                                      <p:to>
                                        <p:strVal val="visible"/>
                                      </p:to>
                                    </p:set>
                                    <p:anim calcmode="lin" valueType="num">
                                      <p:cBhvr additive="base">
                                        <p:cTn id="7" dur="1000" fill="hold"/>
                                        <p:tgtEl>
                                          <p:spTgt spid="2300">
                                            <p:txEl>
                                              <p:pRg st="0" end="0"/>
                                            </p:txEl>
                                          </p:spTgt>
                                        </p:tgtEl>
                                        <p:attrNameLst>
                                          <p:attrName>ppt_w</p:attrName>
                                        </p:attrNameLst>
                                      </p:cBhvr>
                                      <p:tavLst>
                                        <p:tav tm="0">
                                          <p:val>
                                            <p:strVal val="#ppt_w*0.70"/>
                                          </p:val>
                                        </p:tav>
                                        <p:tav tm="100000">
                                          <p:val>
                                            <p:strVal val="#ppt_w"/>
                                          </p:val>
                                        </p:tav>
                                      </p:tavLst>
                                    </p:anim>
                                    <p:anim calcmode="lin" valueType="num">
                                      <p:cBhvr additive="base">
                                        <p:cTn id="8" dur="1000" fill="hold"/>
                                        <p:tgtEl>
                                          <p:spTgt spid="2300">
                                            <p:txEl>
                                              <p:pRg st="0" end="0"/>
                                            </p:txEl>
                                          </p:spTgt>
                                        </p:tgtEl>
                                        <p:attrNameLst>
                                          <p:attrName>ppt_h</p:attrName>
                                        </p:attrNameLst>
                                      </p:cBhvr>
                                      <p:tavLst>
                                        <p:tav tm="0">
                                          <p:val>
                                            <p:strVal val="#ppt_h"/>
                                          </p:val>
                                        </p:tav>
                                        <p:tav tm="100000">
                                          <p:val>
                                            <p:strVal val="#ppt_h"/>
                                          </p:val>
                                        </p:tav>
                                      </p:tavLst>
                                    </p:anim>
                                    <p:animEffect transition="in" filter="fade">
                                      <p:cBhvr additive="base">
                                        <p:cTn id="9" dur="1000"/>
                                        <p:tgtEl>
                                          <p:spTgt spid="230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3"/>
          <a:stretch>
            <a:fillRect/>
          </a:stretch>
        </a:blipFill>
      </p:bgPr>
    </p:bg>
    <p:spTree>
      <p:nvGrpSpPr>
        <p:cNvPr id="1" name=""/>
        <p:cNvGrpSpPr/>
        <p:nvPr/>
      </p:nvGrpSpPr>
      <p:grpSpPr>
        <a:xfrm>
          <a:off x="0" y="0"/>
          <a:ext cx="0" cy="0"/>
        </a:xfrm>
      </p:grpSpPr>
      <p:pic>
        <p:nvPicPr>
          <p:cNvPr id="2303" name="Picture 1026"/>
          <p:cNvPicPr/>
          <p:nvPr/>
        </p:nvPicPr>
        <p:blipFill>
          <a:blip r:embed="rId2"/>
          <a:stretch>
            <a:fillRect/>
          </a:stretch>
        </p:blipFill>
        <p:spPr>
          <a:xfrm>
            <a:off x="2205784" y="1005603"/>
            <a:ext cx="6983618" cy="1005601"/>
          </a:xfrm>
          <a:prstGeom prst="rect">
            <a:avLst/>
          </a:prstGeom>
          <a:noFill/>
          <a:ln cap="flat">
            <a:noFill/>
            <a:prstDash val="solid"/>
            <a:miter lim="800000"/>
            <a:headEnd type="none" w="med" len="med"/>
            <a:tailEnd type="none" w="med" len="med"/>
          </a:ln>
        </p:spPr>
      </p:pic>
      <p:grpSp>
        <p:nvGrpSpPr>
          <p:cNvPr id="2304" name=""/>
          <p:cNvGrpSpPr/>
          <p:nvPr/>
        </p:nvGrpSpPr>
        <p:grpSpPr>
          <a:xfrm>
            <a:off x="1726691" y="2040636"/>
            <a:ext cx="7600062" cy="5462953"/>
            <a:chOff x="1218" y="855"/>
            <a:chExt cx="4104" cy="3609"/>
          </a:xfrm>
        </p:grpSpPr>
        <p:sp>
          <p:nvSpPr>
            <p:cNvPr id="2305" name="Rectangle 1028"/>
            <p:cNvSpPr/>
            <p:nvPr/>
          </p:nvSpPr>
          <p:spPr>
            <a:xfrm>
              <a:off x="1218" y="855"/>
              <a:ext cx="4104" cy="3609"/>
            </a:xfrm>
            <a:prstGeom prst="rect">
              <a:avLst/>
            </a:prstGeom>
            <a:solidFill>
              <a:srgbClr val="FFFFCC"/>
            </a:solidFill>
            <a:ln cap="flat">
              <a:solidFill>
                <a:srgbClr val="0000FF"/>
              </a:solidFill>
              <a:prstDash val="solid"/>
              <a:miter lim="800000"/>
              <a:headEnd type="none" w="med" len="med"/>
              <a:tailEnd type="none" w="med" len="med"/>
            </a:ln>
            <a:effectLst>
              <a:prstShdw prst="shdw13" dist="53882" dir="13500000">
                <a:srgbClr val="808080"/>
              </a:prstShdw>
            </a:effectLst>
          </p:spPr>
          <p:txBody>
            <a:bodyPr wrap="none" lIns="109862" tIns="54931" rIns="109862" bIns="54931"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spcBef>
                  <a:spcPct val="0"/>
                </a:spcBef>
                <a:buClrTx/>
                <a:buSzTx/>
                <a:buFontTx/>
                <a:buNone/>
              </a:pPr>
              <a:endParaRPr sz="2884"/>
            </a:p>
          </p:txBody>
        </p:sp>
        <p:cxnSp>
          <p:nvCxnSpPr>
            <p:cNvPr id="2306" name="Line 1029"/>
            <p:cNvCxnSpPr/>
            <p:nvPr/>
          </p:nvCxnSpPr>
          <p:spPr>
            <a:xfrm>
              <a:off x="1218" y="1152"/>
              <a:ext cx="4104" cy="0"/>
            </a:xfrm>
            <a:prstGeom prst="line">
              <a:avLst/>
            </a:prstGeom>
            <a:noFill/>
            <a:ln cap="flat">
              <a:solidFill>
                <a:srgbClr val="0000FF"/>
              </a:solidFill>
              <a:prstDash val="solid"/>
              <a:miter lim="800000"/>
              <a:headEnd type="none" w="med" len="med"/>
              <a:tailEnd type="none" w="med" len="med"/>
            </a:ln>
          </p:spPr>
        </p:cxnSp>
        <p:sp>
          <p:nvSpPr>
            <p:cNvPr id="2307" name="Text Box 1030"/>
            <p:cNvSpPr/>
            <p:nvPr/>
          </p:nvSpPr>
          <p:spPr>
            <a:xfrm>
              <a:off x="2059" y="855"/>
              <a:ext cx="3164" cy="371"/>
            </a:xfrm>
            <a:prstGeom prst="rect">
              <a:avLst/>
            </a:prstGeom>
            <a:solidFill>
              <a:srgbClr val="FFFFCC"/>
            </a:solidFill>
            <a:ln cap="flat">
              <a:solidFill>
                <a:srgbClr val="0000FF"/>
              </a:solidFill>
              <a:prstDash val="solid"/>
              <a:miter lim="800000"/>
              <a:headEnd type="none" w="med" len="med"/>
              <a:tailEnd type="none" w="med" len="med"/>
            </a:ln>
          </p:spPr>
          <p:txBody>
            <a:bodyPr lIns="109862" tIns="54931" rIns="109862" bIns="54931">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50000"/>
                </a:spcBef>
                <a:buClrTx/>
                <a:buSzTx/>
                <a:buFontTx/>
                <a:buNone/>
              </a:pPr>
              <a:r>
                <a:rPr lang="zh-CN" altLang="en-US" sz="2884" b="1">
                  <a:solidFill>
                    <a:srgbClr val="800000"/>
                  </a:solidFill>
                  <a:latin typeface="隶书" charset="-122"/>
                  <a:ea typeface="隶书" charset="-122"/>
                </a:rPr>
                <a:t>二进制数              十进制数</a:t>
              </a:r>
            </a:p>
          </p:txBody>
        </p:sp>
        <p:sp>
          <p:nvSpPr>
            <p:cNvPr id="2308" name="Text Box 1031"/>
            <p:cNvSpPr/>
            <p:nvPr/>
          </p:nvSpPr>
          <p:spPr>
            <a:xfrm>
              <a:off x="1416" y="1202"/>
              <a:ext cx="3792" cy="3226"/>
            </a:xfrm>
            <a:prstGeom prst="rect">
              <a:avLst/>
            </a:prstGeom>
            <a:solidFill>
              <a:srgbClr val="FFFFCC"/>
            </a:solidFill>
            <a:ln cap="flat">
              <a:solidFill>
                <a:srgbClr val="0000FF"/>
              </a:solidFill>
              <a:prstDash val="solid"/>
              <a:miter lim="800000"/>
              <a:headEnd type="none" w="med" len="med"/>
              <a:tailEnd type="none" w="med" len="med"/>
            </a:ln>
          </p:spPr>
          <p:txBody>
            <a:bodyPr lIns="109862" tIns="54931" rIns="109862" bIns="54931">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eaLnBrk="1" hangingPunct="1">
                <a:spcBef>
                  <a:spcPct val="0"/>
                </a:spcBef>
                <a:buClrTx/>
                <a:buSzTx/>
                <a:buFontTx/>
                <a:buNone/>
              </a:pPr>
              <a:r>
                <a:rPr lang="en-US" altLang="zh-CN" sz="1957" b="1">
                  <a:solidFill>
                    <a:srgbClr val="800000"/>
                  </a:solidFill>
                  <a:ea typeface="隶书" charset="-122"/>
                </a:rPr>
                <a:t>   0      0      0      0      0      0      0      </a:t>
              </a:r>
              <a:r>
                <a:rPr lang="en-US" altLang="zh-CN" sz="1957" b="1">
                  <a:solidFill>
                    <a:schemeClr val="hlink"/>
                  </a:solidFill>
                  <a:ea typeface="隶书" charset="-122"/>
                </a:rPr>
                <a:t>1</a:t>
              </a:r>
              <a:r>
                <a:rPr lang="en-US" altLang="zh-CN" sz="1957" b="1">
                  <a:solidFill>
                    <a:srgbClr val="800000"/>
                  </a:solidFill>
                  <a:ea typeface="隶书" charset="-122"/>
                </a:rPr>
                <a:t>                1</a:t>
              </a:r>
            </a:p>
            <a:p>
              <a:pPr marL="0" lvl="0" indent="0" eaLnBrk="1" hangingPunct="1">
                <a:spcBef>
                  <a:spcPct val="0"/>
                </a:spcBef>
                <a:buClrTx/>
                <a:buSzTx/>
                <a:buFontTx/>
                <a:buNone/>
              </a:pPr>
              <a:r>
                <a:rPr lang="en-US" altLang="zh-CN" sz="1957" b="1">
                  <a:solidFill>
                    <a:srgbClr val="800000"/>
                  </a:solidFill>
                  <a:ea typeface="隶书" charset="-122"/>
                </a:rPr>
                <a:t>   0      0      0      0      0      0      </a:t>
              </a:r>
              <a:r>
                <a:rPr lang="en-US" altLang="zh-CN" sz="1957" b="1">
                  <a:solidFill>
                    <a:schemeClr val="hlink"/>
                  </a:solidFill>
                  <a:ea typeface="隶书" charset="-122"/>
                </a:rPr>
                <a:t>1      0</a:t>
              </a:r>
              <a:r>
                <a:rPr lang="en-US" altLang="zh-CN" sz="1957" b="1">
                  <a:solidFill>
                    <a:srgbClr val="800000"/>
                  </a:solidFill>
                  <a:ea typeface="隶书" charset="-122"/>
                </a:rPr>
                <a:t>                2</a:t>
              </a:r>
            </a:p>
            <a:p>
              <a:pPr marL="0" lvl="0" indent="0" eaLnBrk="1" hangingPunct="1">
                <a:spcBef>
                  <a:spcPct val="0"/>
                </a:spcBef>
                <a:buClrTx/>
                <a:buSzTx/>
                <a:buFontTx/>
                <a:buNone/>
              </a:pPr>
              <a:r>
                <a:rPr lang="en-US" altLang="zh-CN" sz="1957" b="1">
                  <a:solidFill>
                    <a:srgbClr val="800000"/>
                  </a:solidFill>
                  <a:ea typeface="隶书" charset="-122"/>
                </a:rPr>
                <a:t>   0      0      0      0      0      0      </a:t>
              </a:r>
              <a:r>
                <a:rPr lang="en-US" altLang="zh-CN" sz="1957" b="1">
                  <a:solidFill>
                    <a:schemeClr val="hlink"/>
                  </a:solidFill>
                  <a:ea typeface="隶书" charset="-122"/>
                </a:rPr>
                <a:t>1      1</a:t>
              </a:r>
              <a:r>
                <a:rPr lang="en-US" altLang="zh-CN" sz="1957" b="1">
                  <a:solidFill>
                    <a:srgbClr val="800000"/>
                  </a:solidFill>
                  <a:ea typeface="隶书" charset="-122"/>
                </a:rPr>
                <a:t>                3</a:t>
              </a:r>
            </a:p>
            <a:p>
              <a:pPr marL="0" lvl="0" indent="0" eaLnBrk="1" hangingPunct="1">
                <a:spcBef>
                  <a:spcPct val="0"/>
                </a:spcBef>
                <a:buClrTx/>
                <a:buSzTx/>
                <a:buFontTx/>
                <a:buNone/>
              </a:pPr>
              <a:r>
                <a:rPr lang="en-US" altLang="zh-CN" sz="1957" b="1">
                  <a:solidFill>
                    <a:srgbClr val="800000"/>
                  </a:solidFill>
                  <a:ea typeface="隶书" charset="-122"/>
                </a:rPr>
                <a:t>   0      0      0      0      0      </a:t>
              </a:r>
              <a:r>
                <a:rPr lang="en-US" altLang="zh-CN" sz="1957" b="1">
                  <a:solidFill>
                    <a:schemeClr val="hlink"/>
                  </a:solidFill>
                  <a:ea typeface="隶书" charset="-122"/>
                </a:rPr>
                <a:t>1      0      0</a:t>
              </a:r>
              <a:r>
                <a:rPr lang="en-US" altLang="zh-CN" sz="1957" b="1">
                  <a:solidFill>
                    <a:srgbClr val="800000"/>
                  </a:solidFill>
                  <a:ea typeface="隶书" charset="-122"/>
                </a:rPr>
                <a:t>                4</a:t>
              </a:r>
            </a:p>
            <a:p>
              <a:pPr marL="0" lvl="0" indent="0">
                <a:spcBef>
                  <a:spcPct val="0"/>
                </a:spcBef>
                <a:buClrTx/>
                <a:buSzTx/>
                <a:buFontTx/>
                <a:buNone/>
              </a:pPr>
              <a:r>
                <a:rPr lang="en-US" altLang="zh-CN" sz="1957" b="1">
                  <a:solidFill>
                    <a:srgbClr val="800000"/>
                  </a:solidFill>
                  <a:ea typeface="隶书" charset="-122"/>
                </a:rPr>
                <a:t>   0      0      0      0      0      </a:t>
              </a:r>
              <a:r>
                <a:rPr lang="en-US" altLang="zh-CN" sz="1957" b="1">
                  <a:solidFill>
                    <a:schemeClr val="hlink"/>
                  </a:solidFill>
                  <a:ea typeface="隶书" charset="-122"/>
                </a:rPr>
                <a:t>1      0      1</a:t>
              </a:r>
              <a:r>
                <a:rPr lang="en-US" altLang="zh-CN" sz="1957" b="1">
                  <a:solidFill>
                    <a:srgbClr val="800000"/>
                  </a:solidFill>
                  <a:ea typeface="隶书" charset="-122"/>
                </a:rPr>
                <a:t>                5</a:t>
              </a:r>
            </a:p>
            <a:p>
              <a:pPr marL="0" lvl="0" indent="0">
                <a:spcBef>
                  <a:spcPct val="0"/>
                </a:spcBef>
                <a:buClrTx/>
                <a:buSzTx/>
                <a:buFontTx/>
                <a:buNone/>
              </a:pPr>
              <a:r>
                <a:rPr lang="en-US" altLang="zh-CN" sz="1957" b="1">
                  <a:solidFill>
                    <a:srgbClr val="800000"/>
                  </a:solidFill>
                  <a:ea typeface="隶书" charset="-122"/>
                </a:rPr>
                <a:t>   0      0      0      0      0      </a:t>
              </a:r>
              <a:r>
                <a:rPr lang="en-US" altLang="zh-CN" sz="1957" b="1">
                  <a:solidFill>
                    <a:schemeClr val="hlink"/>
                  </a:solidFill>
                  <a:ea typeface="隶书" charset="-122"/>
                </a:rPr>
                <a:t>1      1      0</a:t>
              </a:r>
              <a:r>
                <a:rPr lang="en-US" altLang="zh-CN" sz="1957" b="1">
                  <a:solidFill>
                    <a:srgbClr val="800000"/>
                  </a:solidFill>
                  <a:ea typeface="隶书" charset="-122"/>
                </a:rPr>
                <a:t>                6</a:t>
              </a:r>
            </a:p>
            <a:p>
              <a:pPr marL="0" lvl="0" indent="0" eaLnBrk="1" hangingPunct="1">
                <a:spcBef>
                  <a:spcPct val="0"/>
                </a:spcBef>
                <a:buClrTx/>
                <a:buSzTx/>
                <a:buFontTx/>
                <a:buNone/>
              </a:pPr>
              <a:r>
                <a:rPr lang="en-US" altLang="zh-CN" sz="1957" b="1">
                  <a:solidFill>
                    <a:srgbClr val="800000"/>
                  </a:solidFill>
                  <a:ea typeface="隶书" charset="-122"/>
                </a:rPr>
                <a:t>   0      0      0      0      0      </a:t>
              </a:r>
              <a:r>
                <a:rPr lang="en-US" altLang="zh-CN" sz="1957" b="1">
                  <a:solidFill>
                    <a:schemeClr val="hlink"/>
                  </a:solidFill>
                  <a:ea typeface="隶书" charset="-122"/>
                </a:rPr>
                <a:t>1      1      1</a:t>
              </a:r>
              <a:r>
                <a:rPr lang="en-US" altLang="zh-CN" sz="1957" b="1">
                  <a:solidFill>
                    <a:srgbClr val="800000"/>
                  </a:solidFill>
                  <a:ea typeface="隶书" charset="-122"/>
                </a:rPr>
                <a:t>                7</a:t>
              </a:r>
            </a:p>
            <a:p>
              <a:pPr marL="0" lvl="0" indent="0" eaLnBrk="1" hangingPunct="1">
                <a:spcBef>
                  <a:spcPct val="0"/>
                </a:spcBef>
                <a:buClrTx/>
                <a:buSzTx/>
                <a:buFontTx/>
                <a:buNone/>
              </a:pPr>
              <a:r>
                <a:rPr lang="en-US" altLang="zh-CN" sz="1957" b="1">
                  <a:solidFill>
                    <a:srgbClr val="800000"/>
                  </a:solidFill>
                  <a:ea typeface="隶书" charset="-122"/>
                </a:rPr>
                <a:t>   0      0      0      0      </a:t>
              </a:r>
              <a:r>
                <a:rPr lang="en-US" altLang="zh-CN" sz="1957" b="1">
                  <a:solidFill>
                    <a:schemeClr val="hlink"/>
                  </a:solidFill>
                  <a:ea typeface="隶书" charset="-122"/>
                </a:rPr>
                <a:t>1      0      0      0</a:t>
              </a:r>
              <a:r>
                <a:rPr lang="en-US" altLang="zh-CN" sz="1957" b="1">
                  <a:solidFill>
                    <a:srgbClr val="800000"/>
                  </a:solidFill>
                  <a:ea typeface="隶书" charset="-122"/>
                </a:rPr>
                <a:t>                8</a:t>
              </a:r>
            </a:p>
            <a:p>
              <a:pPr marL="0" lvl="0" indent="0" eaLnBrk="1" hangingPunct="1">
                <a:spcBef>
                  <a:spcPct val="0"/>
                </a:spcBef>
                <a:buClrTx/>
                <a:buSzTx/>
                <a:buFontTx/>
                <a:buNone/>
              </a:pPr>
              <a:r>
                <a:rPr lang="en-US" altLang="zh-CN" sz="1957" b="1">
                  <a:solidFill>
                    <a:srgbClr val="800000"/>
                  </a:solidFill>
                  <a:ea typeface="隶书" charset="-122"/>
                </a:rPr>
                <a:t>   0      0      0      0      </a:t>
              </a:r>
              <a:r>
                <a:rPr lang="en-US" altLang="zh-CN" sz="1957" b="1">
                  <a:solidFill>
                    <a:schemeClr val="hlink"/>
                  </a:solidFill>
                  <a:ea typeface="隶书" charset="-122"/>
                </a:rPr>
                <a:t>1      0      0      1</a:t>
              </a:r>
              <a:r>
                <a:rPr lang="en-US" altLang="zh-CN" sz="1957" b="1">
                  <a:solidFill>
                    <a:srgbClr val="800000"/>
                  </a:solidFill>
                  <a:ea typeface="隶书" charset="-122"/>
                </a:rPr>
                <a:t>                9</a:t>
              </a:r>
            </a:p>
            <a:p>
              <a:pPr marL="0" lvl="0" indent="0" eaLnBrk="1" hangingPunct="1">
                <a:spcBef>
                  <a:spcPct val="0"/>
                </a:spcBef>
                <a:buClrTx/>
                <a:buSzTx/>
                <a:buFontTx/>
                <a:buNone/>
              </a:pPr>
              <a:r>
                <a:rPr lang="en-US" altLang="zh-CN" sz="1957" b="1">
                  <a:solidFill>
                    <a:srgbClr val="800000"/>
                  </a:solidFill>
                  <a:ea typeface="隶书" charset="-122"/>
                </a:rPr>
                <a:t>   0      0      0      0      </a:t>
              </a:r>
              <a:r>
                <a:rPr lang="en-US" altLang="zh-CN" sz="1957" b="1">
                  <a:solidFill>
                    <a:schemeClr val="hlink"/>
                  </a:solidFill>
                  <a:ea typeface="隶书" charset="-122"/>
                </a:rPr>
                <a:t>1      0      1      0</a:t>
              </a:r>
              <a:r>
                <a:rPr lang="en-US" altLang="zh-CN" sz="1957" b="1">
                  <a:solidFill>
                    <a:srgbClr val="800000"/>
                  </a:solidFill>
                  <a:ea typeface="隶书" charset="-122"/>
                </a:rPr>
                <a:t>               10</a:t>
              </a:r>
            </a:p>
            <a:p>
              <a:pPr marL="0" lvl="0" indent="0" eaLnBrk="1" hangingPunct="1">
                <a:spcBef>
                  <a:spcPct val="0"/>
                </a:spcBef>
                <a:buClrTx/>
                <a:buSzTx/>
                <a:buFontTx/>
                <a:buNone/>
              </a:pPr>
              <a:r>
                <a:rPr lang="en-US" altLang="zh-CN" sz="1957" b="1">
                  <a:solidFill>
                    <a:srgbClr val="800000"/>
                  </a:solidFill>
                  <a:ea typeface="隶书" charset="-122"/>
                </a:rPr>
                <a:t>   0      0      0      0      </a:t>
              </a:r>
              <a:r>
                <a:rPr lang="en-US" altLang="zh-CN" sz="1957" b="1">
                  <a:solidFill>
                    <a:schemeClr val="hlink"/>
                  </a:solidFill>
                  <a:ea typeface="隶书" charset="-122"/>
                </a:rPr>
                <a:t>1      0      1      1</a:t>
              </a:r>
              <a:r>
                <a:rPr lang="en-US" altLang="zh-CN" sz="1957" b="1">
                  <a:solidFill>
                    <a:srgbClr val="800000"/>
                  </a:solidFill>
                  <a:ea typeface="隶书" charset="-122"/>
                </a:rPr>
                <a:t>               11</a:t>
              </a:r>
            </a:p>
            <a:p>
              <a:pPr marL="0" lvl="0" indent="0" eaLnBrk="1" hangingPunct="1">
                <a:spcBef>
                  <a:spcPct val="0"/>
                </a:spcBef>
                <a:buClrTx/>
                <a:buSzTx/>
                <a:buFontTx/>
                <a:buNone/>
              </a:pPr>
              <a:r>
                <a:rPr lang="en-US" altLang="zh-CN" sz="1957" b="1">
                  <a:solidFill>
                    <a:srgbClr val="800000"/>
                  </a:solidFill>
                  <a:ea typeface="隶书" charset="-122"/>
                </a:rPr>
                <a:t>   0      0      0      0      </a:t>
              </a:r>
              <a:r>
                <a:rPr lang="en-US" altLang="zh-CN" sz="1957" b="1">
                  <a:solidFill>
                    <a:schemeClr val="hlink"/>
                  </a:solidFill>
                  <a:ea typeface="隶书" charset="-122"/>
                </a:rPr>
                <a:t>1      1      0      0</a:t>
              </a:r>
              <a:r>
                <a:rPr lang="en-US" altLang="zh-CN" sz="1957" b="1">
                  <a:solidFill>
                    <a:srgbClr val="800000"/>
                  </a:solidFill>
                  <a:ea typeface="隶书" charset="-122"/>
                </a:rPr>
                <a:t>               12</a:t>
              </a:r>
            </a:p>
            <a:p>
              <a:pPr marL="0" lvl="0" indent="0" eaLnBrk="1" hangingPunct="1">
                <a:spcBef>
                  <a:spcPct val="0"/>
                </a:spcBef>
                <a:buClrTx/>
                <a:buSzTx/>
                <a:buFontTx/>
                <a:buNone/>
              </a:pPr>
              <a:r>
                <a:rPr lang="en-US" altLang="zh-CN" sz="1957" b="1">
                  <a:solidFill>
                    <a:srgbClr val="800000"/>
                  </a:solidFill>
                  <a:ea typeface="隶书" charset="-122"/>
                </a:rPr>
                <a:t>   0      0      0      0      </a:t>
              </a:r>
              <a:r>
                <a:rPr lang="en-US" altLang="zh-CN" sz="1957" b="1">
                  <a:solidFill>
                    <a:schemeClr val="hlink"/>
                  </a:solidFill>
                  <a:ea typeface="隶书" charset="-122"/>
                </a:rPr>
                <a:t>1      1      0      1</a:t>
              </a:r>
              <a:r>
                <a:rPr lang="en-US" altLang="zh-CN" sz="1957" b="1">
                  <a:solidFill>
                    <a:srgbClr val="800000"/>
                  </a:solidFill>
                  <a:ea typeface="隶书" charset="-122"/>
                </a:rPr>
                <a:t>               13</a:t>
              </a:r>
            </a:p>
            <a:p>
              <a:pPr marL="0" lvl="0" indent="0" eaLnBrk="1" hangingPunct="1">
                <a:spcBef>
                  <a:spcPct val="0"/>
                </a:spcBef>
                <a:buClrTx/>
                <a:buSzTx/>
                <a:buFontTx/>
                <a:buNone/>
              </a:pPr>
              <a:r>
                <a:rPr lang="en-US" altLang="zh-CN" sz="1957" b="1">
                  <a:solidFill>
                    <a:srgbClr val="800000"/>
                  </a:solidFill>
                  <a:ea typeface="隶书" charset="-122"/>
                </a:rPr>
                <a:t>   0      0      0      0      </a:t>
              </a:r>
              <a:r>
                <a:rPr lang="en-US" altLang="zh-CN" sz="1957" b="1">
                  <a:solidFill>
                    <a:schemeClr val="hlink"/>
                  </a:solidFill>
                  <a:ea typeface="隶书" charset="-122"/>
                </a:rPr>
                <a:t>1      1      1      0</a:t>
              </a:r>
              <a:r>
                <a:rPr lang="en-US" altLang="zh-CN" sz="1957" b="1">
                  <a:solidFill>
                    <a:srgbClr val="800000"/>
                  </a:solidFill>
                  <a:ea typeface="隶书" charset="-122"/>
                </a:rPr>
                <a:t>               14</a:t>
              </a:r>
            </a:p>
            <a:p>
              <a:pPr marL="0" lvl="0" indent="0" eaLnBrk="1" hangingPunct="1">
                <a:spcBef>
                  <a:spcPct val="0"/>
                </a:spcBef>
                <a:buClrTx/>
                <a:buSzTx/>
                <a:buFontTx/>
                <a:buNone/>
              </a:pPr>
              <a:r>
                <a:rPr lang="en-US" altLang="zh-CN" sz="1957" b="1">
                  <a:solidFill>
                    <a:srgbClr val="800000"/>
                  </a:solidFill>
                  <a:ea typeface="隶书" charset="-122"/>
                </a:rPr>
                <a:t>   0      0      0      0      </a:t>
              </a:r>
              <a:r>
                <a:rPr lang="en-US" altLang="zh-CN" sz="1957" b="1">
                  <a:solidFill>
                    <a:schemeClr val="hlink"/>
                  </a:solidFill>
                  <a:ea typeface="隶书" charset="-122"/>
                </a:rPr>
                <a:t>1      1      1      1</a:t>
              </a:r>
              <a:r>
                <a:rPr lang="en-US" altLang="zh-CN" sz="1957" b="1">
                  <a:solidFill>
                    <a:srgbClr val="800000"/>
                  </a:solidFill>
                  <a:ea typeface="隶书" charset="-122"/>
                </a:rPr>
                <a:t>               15</a:t>
              </a:r>
            </a:p>
            <a:p>
              <a:pPr marL="0" lvl="0" indent="0" eaLnBrk="1" hangingPunct="1">
                <a:spcBef>
                  <a:spcPct val="0"/>
                </a:spcBef>
                <a:buClrTx/>
                <a:buSzTx/>
                <a:buFontTx/>
                <a:buNone/>
              </a:pPr>
              <a:r>
                <a:rPr lang="en-US" altLang="zh-CN" sz="1957" b="1">
                  <a:solidFill>
                    <a:srgbClr val="800000"/>
                  </a:solidFill>
                  <a:ea typeface="隶书" charset="-122"/>
                </a:rPr>
                <a:t>                                  </a:t>
              </a:r>
              <a:r>
                <a:rPr lang="en-US" altLang="zh-CN" sz="1957" b="1">
                  <a:solidFill>
                    <a:srgbClr val="800000"/>
                  </a:solidFill>
                  <a:latin typeface="Times New Roman" charset="0"/>
                  <a:ea typeface="隶书" charset="-122"/>
                </a:rPr>
                <a:t>……</a:t>
              </a:r>
              <a:r>
                <a:rPr lang="en-US" altLang="zh-CN" sz="1957" b="1">
                  <a:solidFill>
                    <a:srgbClr val="800000"/>
                  </a:solidFill>
                  <a:ea typeface="隶书" charset="-122"/>
                </a:rPr>
                <a:t>                          </a:t>
              </a:r>
              <a:r>
                <a:rPr lang="en-US" altLang="zh-CN" sz="1957" b="1">
                  <a:solidFill>
                    <a:srgbClr val="800000"/>
                  </a:solidFill>
                  <a:latin typeface="Times New Roman" charset="0"/>
                  <a:ea typeface="隶书" charset="-122"/>
                </a:rPr>
                <a:t>…</a:t>
              </a:r>
            </a:p>
          </p:txBody>
        </p:sp>
      </p:grpSp>
      <p:sp>
        <p:nvSpPr>
          <p:cNvPr id="2309" name="Rectangle 1034"/>
          <p:cNvSpPr/>
          <p:nvPr/>
        </p:nvSpPr>
        <p:spPr>
          <a:xfrm>
            <a:off x="1177290" y="315580"/>
            <a:ext cx="8099012" cy="824390"/>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744" b="1">
                <a:solidFill>
                  <a:srgbClr val="FF3300"/>
                </a:solidFill>
                <a:latin typeface="黑体" charset="-122"/>
                <a:ea typeface="黑体" charset="-122"/>
              </a:rPr>
              <a:t>二、八与十六进制之间的转换</a:t>
            </a:r>
            <a:endParaRPr lang="zh-CN" altLang="en-US" sz="4944" b="1">
              <a:solidFill>
                <a:srgbClr val="FF3300"/>
              </a:solidFill>
              <a:latin typeface="黑体" charset="-122"/>
              <a:ea typeface="黑体"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additive="base">
                                        <p:cTn id="6" dur="1" fill="hold">
                                          <p:stCondLst>
                                            <p:cond delay="499"/>
                                          </p:stCondLst>
                                        </p:cTn>
                                        <p:tgtEl>
                                          <p:spTgt spid="2303"/>
                                        </p:tgtEl>
                                        <p:attrNameLst>
                                          <p:attrName>style.visibility</p:attrName>
                                        </p:attrNameLst>
                                      </p:cBhvr>
                                      <p:to>
                                        <p:strVal val="visible"/>
                                      </p:to>
                                    </p:set>
                                    <p:anim calcmode="lin" valueType="num">
                                      <p:cBhvr additive="base">
                                        <p:cTn id="7" dur="1" fill="hold"/>
                                        <p:tgtEl>
                                          <p:spTgt spid="2303"/>
                                        </p:tgtEl>
                                      </p:cBhvr>
                                    </p:anim>
                                  </p:childTnLst>
                                </p:cTn>
                              </p:par>
                            </p:childTnLst>
                          </p:cTn>
                        </p:par>
                        <p:par>
                          <p:cTn id="8" fill="hold" nodeType="afterGroup">
                            <p:stCondLst>
                              <p:cond delay="500"/>
                            </p:stCondLst>
                            <p:childTnLst>
                              <p:par>
                                <p:cTn id="9" presetID="24" presetClass="entr" presetSubtype="0" dur="1" fill="hold" nodeType="afterEffect">
                                  <p:stCondLst>
                                    <p:cond delay="500"/>
                                  </p:stCondLst>
                                  <p:childTnLst>
                                    <p:set>
                                      <p:cBhvr additive="base">
                                        <p:cTn id="10" dur="1" fill="hold">
                                          <p:stCondLst>
                                            <p:cond delay="499"/>
                                          </p:stCondLst>
                                        </p:cTn>
                                        <p:tgtEl>
                                          <p:spTgt spid="2304"/>
                                        </p:tgtEl>
                                        <p:attrNameLst>
                                          <p:attrName>style.visibility</p:attrName>
                                        </p:attrNameLst>
                                      </p:cBhvr>
                                      <p:to>
                                        <p:strVal val="visible"/>
                                      </p:to>
                                    </p:set>
                                    <p:anim calcmode="lin" valueType="num">
                                      <p:cBhvr additive="base">
                                        <p:cTn id="11" dur="1" fill="hold"/>
                                        <p:tgtEl>
                                          <p:spTgt spid="2304"/>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312" name="Rectangle 25"/>
          <p:cNvSpPr/>
          <p:nvPr/>
        </p:nvSpPr>
        <p:spPr>
          <a:xfrm>
            <a:off x="1177290" y="315580"/>
            <a:ext cx="8099012" cy="824390"/>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4744" b="1">
                <a:solidFill>
                  <a:srgbClr val="FF3300"/>
                </a:solidFill>
                <a:latin typeface="黑体" charset="-122"/>
                <a:ea typeface="黑体" charset="-122"/>
              </a:rPr>
              <a:t>二、八与十六进制之间的转换</a:t>
            </a:r>
            <a:endParaRPr lang="zh-CN" altLang="en-US" sz="4944" b="1">
              <a:solidFill>
                <a:srgbClr val="FF3300"/>
              </a:solidFill>
              <a:latin typeface="黑体" charset="-122"/>
              <a:ea typeface="黑体" charset="-122"/>
            </a:endParaRPr>
          </a:p>
        </p:txBody>
      </p:sp>
      <p:sp>
        <p:nvSpPr>
          <p:cNvPr id="2313" name="Text Box 26"/>
          <p:cNvSpPr/>
          <p:nvPr/>
        </p:nvSpPr>
        <p:spPr>
          <a:xfrm>
            <a:off x="1255776" y="1648206"/>
            <a:ext cx="8476488" cy="4116741"/>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30000"/>
              </a:lnSpc>
              <a:spcBef>
                <a:spcPct val="50000"/>
              </a:spcBef>
              <a:buClr>
                <a:schemeClr val="accent2"/>
              </a:buClr>
              <a:buSzPct val="125000"/>
            </a:pPr>
            <a:r>
              <a:rPr lang="en-US" altLang="zh-CN" sz="3920" b="1">
                <a:solidFill>
                  <a:srgbClr val="008000"/>
                </a:solidFill>
                <a:ea typeface="黑体" charset="-122"/>
              </a:rPr>
              <a:t> </a:t>
            </a:r>
            <a:r>
              <a:rPr lang="zh-CN" altLang="en-US" sz="3920" b="1">
                <a:solidFill>
                  <a:srgbClr val="008000"/>
                </a:solidFill>
                <a:ea typeface="黑体" charset="-122"/>
              </a:rPr>
              <a:t>二进制与十六进制</a:t>
            </a:r>
            <a:endParaRPr lang="zh-CN" altLang="en-US" sz="4120" b="1">
              <a:solidFill>
                <a:srgbClr val="008000"/>
              </a:solidFill>
              <a:ea typeface="黑体" charset="-122"/>
            </a:endParaRPr>
          </a:p>
          <a:p>
            <a:pPr marL="0" lvl="0" indent="0" defTabSz="941832" eaLnBrk="1" hangingPunct="1">
              <a:lnSpc>
                <a:spcPct val="130000"/>
              </a:lnSpc>
              <a:spcBef>
                <a:spcPct val="50000"/>
              </a:spcBef>
              <a:buClrTx/>
              <a:buSzTx/>
              <a:buFontTx/>
              <a:buNone/>
            </a:pPr>
            <a:r>
              <a:rPr lang="zh-CN" altLang="en-US" sz="3920" b="1">
                <a:solidFill>
                  <a:srgbClr val="008000"/>
                </a:solidFill>
                <a:ea typeface="黑体" charset="-122"/>
              </a:rPr>
              <a:t>   </a:t>
            </a:r>
            <a:r>
              <a:rPr lang="en-US" altLang="zh-CN" sz="3720" b="1">
                <a:solidFill>
                  <a:schemeClr val="bg2"/>
                </a:solidFill>
                <a:ea typeface="黑体" charset="-122"/>
              </a:rPr>
              <a:t>4</a:t>
            </a:r>
            <a:r>
              <a:rPr lang="zh-CN" altLang="en-US" sz="4020" b="1">
                <a:solidFill>
                  <a:schemeClr val="bg2"/>
                </a:solidFill>
                <a:ea typeface="黑体" charset="-122"/>
              </a:rPr>
              <a:t>位二进制数 </a:t>
            </a:r>
            <a:r>
              <a:rPr lang="zh-CN" altLang="en-US" sz="3920" b="1">
                <a:solidFill>
                  <a:schemeClr val="bg2"/>
                </a:solidFill>
                <a:ea typeface="黑体" charset="-122"/>
                <a:sym typeface="Wingdings" charset="2"/>
              </a:rPr>
              <a:t> </a:t>
            </a:r>
            <a:r>
              <a:rPr lang="en-US" altLang="zh-CN" sz="3820" b="1">
                <a:solidFill>
                  <a:schemeClr val="bg2"/>
                </a:solidFill>
                <a:ea typeface="黑体" charset="-122"/>
                <a:sym typeface="Wingdings" charset="2"/>
              </a:rPr>
              <a:t>1</a:t>
            </a:r>
            <a:r>
              <a:rPr lang="zh-CN" altLang="en-US" sz="3920" b="1">
                <a:solidFill>
                  <a:schemeClr val="bg2"/>
                </a:solidFill>
                <a:ea typeface="黑体" charset="-122"/>
                <a:sym typeface="Wingdings" charset="2"/>
              </a:rPr>
              <a:t>位十六进制数</a:t>
            </a:r>
            <a:endParaRPr lang="zh-CN" altLang="en-US" sz="4120" b="1">
              <a:solidFill>
                <a:schemeClr val="bg2"/>
              </a:solidFill>
              <a:ea typeface="黑体" charset="-122"/>
              <a:sym typeface="Wingdings" charset="2"/>
            </a:endParaRPr>
          </a:p>
          <a:p>
            <a:pPr marL="0" lvl="0" indent="0" defTabSz="941832" eaLnBrk="1" hangingPunct="1">
              <a:lnSpc>
                <a:spcPct val="130000"/>
              </a:lnSpc>
              <a:spcBef>
                <a:spcPct val="50000"/>
              </a:spcBef>
              <a:buClr>
                <a:schemeClr val="accent2"/>
              </a:buClr>
              <a:buSzPct val="125000"/>
            </a:pPr>
            <a:r>
              <a:rPr lang="zh-CN" altLang="en-US" sz="3920" b="1">
                <a:solidFill>
                  <a:srgbClr val="008000"/>
                </a:solidFill>
                <a:ea typeface="黑体" charset="-122"/>
              </a:rPr>
              <a:t> 二进制与八进制</a:t>
            </a:r>
            <a:endParaRPr lang="zh-CN" altLang="en-US" sz="4120" b="1">
              <a:solidFill>
                <a:srgbClr val="008000"/>
              </a:solidFill>
              <a:ea typeface="黑体" charset="-122"/>
            </a:endParaRPr>
          </a:p>
          <a:p>
            <a:pPr marL="0" lvl="0" indent="0" defTabSz="941832" eaLnBrk="1" hangingPunct="1">
              <a:lnSpc>
                <a:spcPct val="130000"/>
              </a:lnSpc>
              <a:spcBef>
                <a:spcPct val="50000"/>
              </a:spcBef>
              <a:buClrTx/>
              <a:buSzTx/>
              <a:buFontTx/>
              <a:buNone/>
            </a:pPr>
            <a:r>
              <a:rPr lang="zh-CN" altLang="en-US" sz="3920" b="1">
                <a:solidFill>
                  <a:schemeClr val="bg2"/>
                </a:solidFill>
                <a:ea typeface="黑体" charset="-122"/>
              </a:rPr>
              <a:t>   </a:t>
            </a:r>
            <a:r>
              <a:rPr lang="en-US" altLang="zh-CN" sz="4020" b="1">
                <a:solidFill>
                  <a:schemeClr val="bg2"/>
                </a:solidFill>
                <a:ea typeface="黑体" charset="-122"/>
              </a:rPr>
              <a:t>3</a:t>
            </a:r>
            <a:r>
              <a:rPr lang="zh-CN" altLang="en-US" sz="3720" b="1">
                <a:solidFill>
                  <a:schemeClr val="bg2"/>
                </a:solidFill>
                <a:ea typeface="黑体" charset="-122"/>
              </a:rPr>
              <a:t>位二进制数 </a:t>
            </a:r>
            <a:r>
              <a:rPr lang="zh-CN" altLang="en-US" sz="4020" b="1">
                <a:solidFill>
                  <a:schemeClr val="bg2"/>
                </a:solidFill>
                <a:ea typeface="黑体" charset="-122"/>
                <a:sym typeface="Wingdings" charset="2"/>
              </a:rPr>
              <a:t> </a:t>
            </a:r>
            <a:r>
              <a:rPr lang="en-US" altLang="zh-CN" sz="4020" b="1">
                <a:solidFill>
                  <a:schemeClr val="bg2"/>
                </a:solidFill>
                <a:ea typeface="黑体" charset="-122"/>
                <a:sym typeface="Wingdings" charset="2"/>
              </a:rPr>
              <a:t>1</a:t>
            </a:r>
            <a:r>
              <a:rPr lang="zh-CN" altLang="en-US" sz="3820" b="1">
                <a:solidFill>
                  <a:schemeClr val="bg2"/>
                </a:solidFill>
                <a:ea typeface="黑体" charset="-122"/>
                <a:sym typeface="Wingdings" charset="2"/>
              </a:rPr>
              <a:t>位八进制数</a:t>
            </a:r>
            <a:endParaRPr lang="zh-CN" altLang="en-US" sz="4120" b="1">
              <a:solidFill>
                <a:schemeClr val="bg2"/>
              </a:solidFill>
              <a:ea typeface="黑体" charset="-122"/>
              <a:sym typeface="Wingdings" charset="2"/>
            </a:endParaRP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grpSp>
        <p:nvGrpSpPr>
          <p:cNvPr id="2316" name=""/>
          <p:cNvGrpSpPr/>
          <p:nvPr/>
        </p:nvGrpSpPr>
        <p:grpSpPr>
          <a:xfrm>
            <a:off x="1805178" y="1569721"/>
            <a:ext cx="7577169" cy="2025920"/>
            <a:chOff x="1329" y="2198"/>
            <a:chExt cx="4773" cy="1276"/>
          </a:xfrm>
        </p:grpSpPr>
        <p:sp>
          <p:nvSpPr>
            <p:cNvPr id="2317" name="Rectangle 4"/>
            <p:cNvSpPr/>
            <p:nvPr/>
          </p:nvSpPr>
          <p:spPr>
            <a:xfrm>
              <a:off x="1329" y="2732"/>
              <a:ext cx="4773" cy="445"/>
            </a:xfrm>
            <a:prstGeom prst="rect">
              <a:avLst/>
            </a:prstGeom>
            <a:noFill/>
            <a:ln w="12700" cap="flat">
              <a:noFill/>
              <a:prstDash val="solid"/>
              <a:miter lim="800000"/>
              <a:headEnd type="none" w="med" len="med"/>
              <a:tailEnd type="none" w="med" len="med"/>
            </a:ln>
          </p:spPr>
          <p:txBody>
            <a:bodyPr lIns="93192" tIns="45778" rIns="93192" bIns="45778">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just" defTabSz="941832" eaLnBrk="1" hangingPunct="1">
                <a:lnSpc>
                  <a:spcPct val="110000"/>
                </a:lnSpc>
                <a:buClr>
                  <a:schemeClr val="tx1"/>
                </a:buClr>
                <a:buSzPct val="75000"/>
                <a:buNone/>
              </a:pPr>
              <a:r>
                <a:rPr lang="zh-CN" altLang="en-US" sz="3399" b="1">
                  <a:latin typeface="Times New Roman" charset="0"/>
                  <a:ea typeface="黑体" charset="-122"/>
                </a:rPr>
                <a:t>二进制</a:t>
              </a:r>
              <a:r>
                <a:rPr lang="zh-CN" altLang="en-US" sz="3399" b="1">
                  <a:latin typeface="Times New Roman" charset="0"/>
                </a:rPr>
                <a:t>                                          </a:t>
              </a:r>
              <a:r>
                <a:rPr lang="zh-CN" altLang="en-US" sz="3399" b="1">
                  <a:latin typeface="Times New Roman" charset="0"/>
                  <a:ea typeface="黑体" charset="-122"/>
                </a:rPr>
                <a:t>八进制</a:t>
              </a:r>
            </a:p>
          </p:txBody>
        </p:sp>
        <p:cxnSp>
          <p:nvCxnSpPr>
            <p:cNvPr id="2318" name="Line 5"/>
            <p:cNvCxnSpPr/>
            <p:nvPr/>
          </p:nvCxnSpPr>
          <p:spPr>
            <a:xfrm>
              <a:off x="2318" y="2881"/>
              <a:ext cx="2743" cy="0"/>
            </a:xfrm>
            <a:prstGeom prst="line">
              <a:avLst/>
            </a:prstGeom>
            <a:noFill/>
            <a:ln w="38100" cap="flat">
              <a:solidFill>
                <a:srgbClr val="FF0066"/>
              </a:solidFill>
              <a:prstDash val="solid"/>
              <a:miter lim="800000"/>
              <a:headEnd type="none" w="sm" len="sm"/>
              <a:tailEnd type="triangle" w="med" len="med"/>
            </a:ln>
          </p:spPr>
        </p:cxnSp>
        <p:cxnSp>
          <p:nvCxnSpPr>
            <p:cNvPr id="2319" name="Line 6"/>
            <p:cNvCxnSpPr/>
            <p:nvPr/>
          </p:nvCxnSpPr>
          <p:spPr>
            <a:xfrm>
              <a:off x="2268" y="3029"/>
              <a:ext cx="2743" cy="0"/>
            </a:xfrm>
            <a:prstGeom prst="line">
              <a:avLst/>
            </a:prstGeom>
            <a:noFill/>
            <a:ln w="38100" cap="flat">
              <a:solidFill>
                <a:srgbClr val="FF0066"/>
              </a:solidFill>
              <a:prstDash val="solid"/>
              <a:miter lim="800000"/>
              <a:headEnd type="triangle" w="med" len="med"/>
              <a:tailEnd type="none" w="med" len="med"/>
            </a:ln>
          </p:spPr>
        </p:cxnSp>
        <p:grpSp>
          <p:nvGrpSpPr>
            <p:cNvPr id="2320" name=""/>
            <p:cNvGrpSpPr/>
            <p:nvPr/>
          </p:nvGrpSpPr>
          <p:grpSpPr>
            <a:xfrm>
              <a:off x="2961" y="3078"/>
              <a:ext cx="1730" cy="396"/>
              <a:chOff x="2145" y="1734"/>
              <a:chExt cx="1730" cy="396"/>
            </a:xfrm>
          </p:grpSpPr>
          <p:sp>
            <p:nvSpPr>
              <p:cNvPr id="2321" name="Oval 11"/>
              <p:cNvSpPr/>
              <p:nvPr/>
            </p:nvSpPr>
            <p:spPr>
              <a:xfrm>
                <a:off x="2145" y="1734"/>
                <a:ext cx="1730" cy="396"/>
              </a:xfrm>
              <a:prstGeom prst="ellipse">
                <a:avLst/>
              </a:prstGeom>
              <a:gradFill rotWithShape="0">
                <a:gsLst>
                  <a:gs pos="0">
                    <a:srgbClr val="FF99FF"/>
                  </a:gs>
                  <a:gs pos="50000">
                    <a:srgbClr val="FFFFFF"/>
                  </a:gs>
                  <a:gs pos="100000">
                    <a:srgbClr val="FF99FF"/>
                  </a:gs>
                </a:gsLst>
                <a:lin ang="5400000"/>
              </a:gra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22" name="Rectangle 12"/>
              <p:cNvSpPr/>
              <p:nvPr/>
            </p:nvSpPr>
            <p:spPr>
              <a:xfrm>
                <a:off x="2441" y="1784"/>
                <a:ext cx="1125" cy="297"/>
              </a:xfrm>
              <a:prstGeom prst="rect">
                <a:avLst/>
              </a:prstGeom>
              <a:gradFill rotWithShape="0">
                <a:gsLst>
                  <a:gs pos="0">
                    <a:srgbClr val="FF99FF"/>
                  </a:gs>
                  <a:gs pos="50000">
                    <a:srgbClr val="FFFFFF"/>
                  </a:gs>
                  <a:gs pos="100000">
                    <a:srgbClr val="FF99FF"/>
                  </a:gs>
                </a:gsLst>
                <a:lin ang="5400000"/>
              </a:gradFill>
              <a:ln cap="flat">
                <a:noFill/>
                <a:prstDash val="solid"/>
                <a:miter lim="800000"/>
                <a:headEnd type="none" w="med" len="med"/>
                <a:tailEnd type="none" w="med" len="med"/>
              </a:ln>
            </p:spPr>
            <p:txBody>
              <a:bodyPr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2472" b="1">
                    <a:latin typeface="Times New Roman" charset="0"/>
                    <a:ea typeface="黑体" charset="-122"/>
                  </a:rPr>
                  <a:t>一位拆三位</a:t>
                </a:r>
              </a:p>
            </p:txBody>
          </p:sp>
        </p:grpSp>
        <p:sp>
          <p:nvSpPr>
            <p:cNvPr id="2323" name="Text Box 17"/>
            <p:cNvSpPr/>
            <p:nvPr/>
          </p:nvSpPr>
          <p:spPr>
            <a:xfrm>
              <a:off x="2367" y="2198"/>
              <a:ext cx="2704" cy="628"/>
            </a:xfrm>
            <a:prstGeom prst="rect">
              <a:avLst/>
            </a:prstGeom>
            <a:gradFill rotWithShape="0">
              <a:gsLst>
                <a:gs pos="0">
                  <a:srgbClr val="FFFFFF"/>
                </a:gs>
                <a:gs pos="50000">
                  <a:srgbClr val="C0FCD4"/>
                </a:gs>
                <a:gs pos="100000">
                  <a:srgbClr val="FFFFFF"/>
                </a:gs>
              </a:gsLst>
              <a:lin ang="5400000"/>
            </a:grad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10000"/>
                </a:lnSpc>
                <a:buClr>
                  <a:schemeClr val="tx1"/>
                </a:buClr>
                <a:buSzPct val="75000"/>
                <a:buNone/>
              </a:pPr>
              <a:r>
                <a:rPr lang="zh-CN" altLang="en-US" sz="2472" b="1">
                  <a:latin typeface="Times New Roman" charset="0"/>
                  <a:ea typeface="黑体" charset="-122"/>
                </a:rPr>
                <a:t>整数部分从右向左三位并一位</a:t>
              </a:r>
            </a:p>
            <a:p>
              <a:pPr marL="0" lvl="0" indent="0" defTabSz="941832" eaLnBrk="1" hangingPunct="1">
                <a:lnSpc>
                  <a:spcPct val="110000"/>
                </a:lnSpc>
                <a:buClr>
                  <a:schemeClr val="tx1"/>
                </a:buClr>
                <a:buSzPct val="75000"/>
                <a:buNone/>
              </a:pPr>
              <a:r>
                <a:rPr lang="zh-CN" altLang="en-US" sz="2472" b="1">
                  <a:latin typeface="Times New Roman" charset="0"/>
                  <a:ea typeface="黑体" charset="-122"/>
                </a:rPr>
                <a:t>小数部分从左向右三位并一位</a:t>
              </a:r>
            </a:p>
          </p:txBody>
        </p:sp>
      </p:grpSp>
      <p:cxnSp>
        <p:nvCxnSpPr>
          <p:cNvPr id="2324" name="Line 19"/>
          <p:cNvCxnSpPr/>
          <p:nvPr/>
        </p:nvCxnSpPr>
        <p:spPr>
          <a:xfrm>
            <a:off x="2747010" y="4710796"/>
            <a:ext cx="647509" cy="0"/>
          </a:xfrm>
          <a:prstGeom prst="line">
            <a:avLst/>
          </a:prstGeom>
          <a:noFill/>
          <a:ln w="12700" cap="flat">
            <a:solidFill>
              <a:srgbClr val="000000"/>
            </a:solidFill>
            <a:prstDash val="solid"/>
            <a:miter lim="800000"/>
            <a:headEnd type="none" w="sm" len="sm"/>
            <a:tailEnd type="none" w="med" len="med"/>
          </a:ln>
        </p:spPr>
      </p:cxnSp>
      <p:cxnSp>
        <p:nvCxnSpPr>
          <p:cNvPr id="2325" name="Line 20"/>
          <p:cNvCxnSpPr/>
          <p:nvPr/>
        </p:nvCxnSpPr>
        <p:spPr>
          <a:xfrm>
            <a:off x="3531870" y="4710796"/>
            <a:ext cx="706374" cy="0"/>
          </a:xfrm>
          <a:prstGeom prst="line">
            <a:avLst/>
          </a:prstGeom>
          <a:noFill/>
          <a:ln w="12700" cap="flat">
            <a:solidFill>
              <a:srgbClr val="000000"/>
            </a:solidFill>
            <a:prstDash val="solid"/>
            <a:miter lim="800000"/>
            <a:headEnd type="none" w="sm" len="sm"/>
            <a:tailEnd type="none" w="med" len="med"/>
          </a:ln>
        </p:spPr>
      </p:cxnSp>
      <p:cxnSp>
        <p:nvCxnSpPr>
          <p:cNvPr id="2326" name="Line 21"/>
          <p:cNvCxnSpPr/>
          <p:nvPr/>
        </p:nvCxnSpPr>
        <p:spPr>
          <a:xfrm>
            <a:off x="4552188" y="4710796"/>
            <a:ext cx="708010" cy="0"/>
          </a:xfrm>
          <a:prstGeom prst="line">
            <a:avLst/>
          </a:prstGeom>
          <a:noFill/>
          <a:ln w="12700" cap="flat">
            <a:solidFill>
              <a:srgbClr val="000000"/>
            </a:solidFill>
            <a:prstDash val="solid"/>
            <a:miter lim="800000"/>
            <a:headEnd type="none" w="sm" len="sm"/>
            <a:tailEnd type="none" w="med" len="med"/>
          </a:ln>
        </p:spPr>
      </p:cxnSp>
      <p:cxnSp>
        <p:nvCxnSpPr>
          <p:cNvPr id="2327" name="Line 22"/>
          <p:cNvCxnSpPr/>
          <p:nvPr/>
        </p:nvCxnSpPr>
        <p:spPr>
          <a:xfrm>
            <a:off x="5494020" y="4710796"/>
            <a:ext cx="627888" cy="0"/>
          </a:xfrm>
          <a:prstGeom prst="line">
            <a:avLst/>
          </a:prstGeom>
          <a:noFill/>
          <a:ln w="12700" cap="flat">
            <a:solidFill>
              <a:srgbClr val="000000"/>
            </a:solidFill>
            <a:prstDash val="solid"/>
            <a:miter lim="800000"/>
            <a:headEnd type="none" w="sm" len="sm"/>
            <a:tailEnd type="none" w="med" len="med"/>
          </a:ln>
        </p:spPr>
      </p:cxnSp>
      <p:cxnSp>
        <p:nvCxnSpPr>
          <p:cNvPr id="2328" name="Line 23"/>
          <p:cNvCxnSpPr/>
          <p:nvPr/>
        </p:nvCxnSpPr>
        <p:spPr>
          <a:xfrm>
            <a:off x="7534656" y="4710796"/>
            <a:ext cx="627888" cy="0"/>
          </a:xfrm>
          <a:prstGeom prst="line">
            <a:avLst/>
          </a:prstGeom>
          <a:noFill/>
          <a:ln w="12700" cap="flat">
            <a:solidFill>
              <a:srgbClr val="000000"/>
            </a:solidFill>
            <a:prstDash val="solid"/>
            <a:miter lim="800000"/>
            <a:headEnd type="none" w="sm" len="sm"/>
            <a:tailEnd type="none" w="med" len="med"/>
          </a:ln>
        </p:spPr>
      </p:cxnSp>
      <p:cxnSp>
        <p:nvCxnSpPr>
          <p:cNvPr id="2329" name="Line 24"/>
          <p:cNvCxnSpPr/>
          <p:nvPr/>
        </p:nvCxnSpPr>
        <p:spPr>
          <a:xfrm>
            <a:off x="6514338" y="4710796"/>
            <a:ext cx="706374" cy="0"/>
          </a:xfrm>
          <a:prstGeom prst="line">
            <a:avLst/>
          </a:prstGeom>
          <a:noFill/>
          <a:ln w="12700" cap="flat">
            <a:solidFill>
              <a:srgbClr val="000000"/>
            </a:solidFill>
            <a:prstDash val="solid"/>
            <a:miter lim="800000"/>
            <a:headEnd type="none" w="sm" len="sm"/>
            <a:tailEnd type="none" w="med" len="med"/>
          </a:ln>
        </p:spPr>
      </p:cxnSp>
      <p:sp>
        <p:nvSpPr>
          <p:cNvPr id="2330" name="AutoShape 26"/>
          <p:cNvSpPr/>
          <p:nvPr/>
        </p:nvSpPr>
        <p:spPr>
          <a:xfrm>
            <a:off x="2825496" y="4787647"/>
            <a:ext cx="313944" cy="627888"/>
          </a:xfrm>
          <a:prstGeom prst="downArrow">
            <a:avLst>
              <a:gd name="adj1" fmla="val 50000"/>
              <a:gd name="adj2" fmla="val 50000"/>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31" name="AutoShape 27"/>
          <p:cNvSpPr/>
          <p:nvPr/>
        </p:nvSpPr>
        <p:spPr>
          <a:xfrm>
            <a:off x="3767328" y="4787647"/>
            <a:ext cx="313944" cy="627888"/>
          </a:xfrm>
          <a:prstGeom prst="downArrow">
            <a:avLst>
              <a:gd name="adj1" fmla="val 50000"/>
              <a:gd name="adj2" fmla="val 50000"/>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32" name="AutoShape 28"/>
          <p:cNvSpPr/>
          <p:nvPr/>
        </p:nvSpPr>
        <p:spPr>
          <a:xfrm>
            <a:off x="4710795" y="4787647"/>
            <a:ext cx="312308" cy="627888"/>
          </a:xfrm>
          <a:prstGeom prst="downArrow">
            <a:avLst>
              <a:gd name="adj1" fmla="val 50000"/>
              <a:gd name="adj2" fmla="val 50262"/>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33" name="AutoShape 29"/>
          <p:cNvSpPr/>
          <p:nvPr/>
        </p:nvSpPr>
        <p:spPr>
          <a:xfrm>
            <a:off x="5650992" y="4787647"/>
            <a:ext cx="313944" cy="627888"/>
          </a:xfrm>
          <a:prstGeom prst="downArrow">
            <a:avLst>
              <a:gd name="adj1" fmla="val 50000"/>
              <a:gd name="adj2" fmla="val 50000"/>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34" name="AutoShape 30"/>
          <p:cNvSpPr/>
          <p:nvPr/>
        </p:nvSpPr>
        <p:spPr>
          <a:xfrm>
            <a:off x="7691627" y="4787647"/>
            <a:ext cx="315580" cy="627888"/>
          </a:xfrm>
          <a:prstGeom prst="downArrow">
            <a:avLst>
              <a:gd name="adj1" fmla="val 50000"/>
              <a:gd name="adj2" fmla="val 49741"/>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35" name="AutoShape 31"/>
          <p:cNvSpPr/>
          <p:nvPr/>
        </p:nvSpPr>
        <p:spPr>
          <a:xfrm>
            <a:off x="6671310" y="4787647"/>
            <a:ext cx="313944" cy="627888"/>
          </a:xfrm>
          <a:prstGeom prst="downArrow">
            <a:avLst>
              <a:gd name="adj1" fmla="val 50000"/>
              <a:gd name="adj2" fmla="val 50000"/>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36" name="Rectangle 32"/>
          <p:cNvSpPr/>
          <p:nvPr/>
        </p:nvSpPr>
        <p:spPr>
          <a:xfrm>
            <a:off x="549402" y="4011883"/>
            <a:ext cx="1414384" cy="644034"/>
          </a:xfrm>
          <a:prstGeom prst="rect">
            <a:avLst/>
          </a:prstGeom>
          <a:noFill/>
          <a:ln cap="flat">
            <a:noFill/>
            <a:prstDash val="solid"/>
            <a:miter lim="800000"/>
            <a:headEnd type="none" w="med" len="med"/>
            <a:tailEnd type="none" w="med" len="med"/>
          </a:ln>
        </p:spPr>
        <p:txBody>
          <a:bodyPr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3608" b="1" i="1">
                <a:solidFill>
                  <a:srgbClr val="FF0066"/>
                </a:solidFill>
                <a:latin typeface="Times New Roman" charset="0"/>
                <a:ea typeface="隶书" charset="-122"/>
              </a:rPr>
              <a:t>示例：</a:t>
            </a:r>
            <a:endParaRPr lang="zh-CN" altLang="en-US" sz="3708" b="1" i="1">
              <a:solidFill>
                <a:srgbClr val="FF0066"/>
              </a:solidFill>
              <a:latin typeface="Times New Roman" charset="0"/>
              <a:ea typeface="隶书" charset="-122"/>
            </a:endParaRPr>
          </a:p>
        </p:txBody>
      </p:sp>
      <p:sp>
        <p:nvSpPr>
          <p:cNvPr id="2337" name="Rectangle 40"/>
          <p:cNvSpPr/>
          <p:nvPr/>
        </p:nvSpPr>
        <p:spPr>
          <a:xfrm>
            <a:off x="2513188" y="4002787"/>
            <a:ext cx="5254010" cy="712949"/>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020" b="1">
                <a:latin typeface="Times New Roman" charset="0"/>
              </a:rPr>
              <a:t>100	101	110	111	.011 1</a:t>
            </a:r>
            <a:endParaRPr lang="en-US" altLang="zh-CN" sz="4120" b="1">
              <a:latin typeface="Times New Roman" charset="0"/>
            </a:endParaRPr>
          </a:p>
        </p:txBody>
      </p:sp>
      <p:sp>
        <p:nvSpPr>
          <p:cNvPr id="2338" name="Rectangle 41"/>
          <p:cNvSpPr/>
          <p:nvPr/>
        </p:nvSpPr>
        <p:spPr>
          <a:xfrm>
            <a:off x="7613142" y="4002787"/>
            <a:ext cx="666152" cy="666772"/>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720">
                <a:solidFill>
                  <a:srgbClr val="FF3300"/>
                </a:solidFill>
                <a:latin typeface="Times New Roman" charset="0"/>
              </a:rPr>
              <a:t>00</a:t>
            </a:r>
            <a:endParaRPr lang="en-US" altLang="zh-CN" sz="4120">
              <a:solidFill>
                <a:srgbClr val="FF3300"/>
              </a:solidFill>
              <a:latin typeface="Times New Roman" charset="0"/>
            </a:endParaRPr>
          </a:p>
        </p:txBody>
      </p:sp>
      <p:sp>
        <p:nvSpPr>
          <p:cNvPr id="2339" name="Text Box 42"/>
          <p:cNvSpPr/>
          <p:nvPr/>
        </p:nvSpPr>
        <p:spPr>
          <a:xfrm>
            <a:off x="8868918" y="392431"/>
            <a:ext cx="1648206" cy="832401"/>
          </a:xfrm>
          <a:prstGeom prst="rect">
            <a:avLst/>
          </a:prstGeom>
          <a:noFill/>
          <a:ln cap="flat">
            <a:solidFill>
              <a:srgbClr val="FF0000"/>
            </a:solid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50000"/>
              </a:spcBef>
              <a:buClrTx/>
              <a:buSzTx/>
              <a:buFontTx/>
              <a:buNone/>
            </a:pPr>
            <a:r>
              <a:rPr lang="en-US" altLang="zh-CN" sz="4844" b="1"/>
              <a:t>421</a:t>
            </a:r>
            <a:endParaRPr lang="en-US" altLang="zh-CN" sz="4944" b="1"/>
          </a:p>
        </p:txBody>
      </p:sp>
      <p:sp>
        <p:nvSpPr>
          <p:cNvPr id="2340" name="Rectangle 43"/>
          <p:cNvSpPr/>
          <p:nvPr/>
        </p:nvSpPr>
        <p:spPr>
          <a:xfrm>
            <a:off x="5572506" y="5337048"/>
            <a:ext cx="440076" cy="697557"/>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920" b="1">
                <a:latin typeface="Times New Roman" charset="0"/>
              </a:rPr>
              <a:t>7</a:t>
            </a:r>
            <a:endParaRPr lang="en-US" altLang="zh-CN" sz="4120" b="1">
              <a:latin typeface="Times New Roman" charset="0"/>
            </a:endParaRPr>
          </a:p>
        </p:txBody>
      </p:sp>
      <p:sp>
        <p:nvSpPr>
          <p:cNvPr id="2341" name="Rectangle 44"/>
          <p:cNvSpPr/>
          <p:nvPr/>
        </p:nvSpPr>
        <p:spPr>
          <a:xfrm>
            <a:off x="4630674" y="5337048"/>
            <a:ext cx="446489" cy="712949"/>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020" b="1">
                <a:latin typeface="Times New Roman" charset="0"/>
              </a:rPr>
              <a:t>6</a:t>
            </a:r>
            <a:endParaRPr lang="en-US" altLang="zh-CN" sz="4120" b="1">
              <a:latin typeface="Times New Roman" charset="0"/>
            </a:endParaRPr>
          </a:p>
        </p:txBody>
      </p:sp>
      <p:sp>
        <p:nvSpPr>
          <p:cNvPr id="2342" name="Rectangle 45"/>
          <p:cNvSpPr/>
          <p:nvPr/>
        </p:nvSpPr>
        <p:spPr>
          <a:xfrm>
            <a:off x="3688842" y="5337048"/>
            <a:ext cx="427249" cy="666772"/>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720" b="1">
                <a:latin typeface="Times New Roman" charset="0"/>
              </a:rPr>
              <a:t>5</a:t>
            </a:r>
            <a:endParaRPr lang="en-US" altLang="zh-CN" sz="4120" b="1">
              <a:latin typeface="Times New Roman" charset="0"/>
            </a:endParaRPr>
          </a:p>
        </p:txBody>
      </p:sp>
      <p:sp>
        <p:nvSpPr>
          <p:cNvPr id="2343" name="Rectangle 46"/>
          <p:cNvSpPr/>
          <p:nvPr/>
        </p:nvSpPr>
        <p:spPr>
          <a:xfrm>
            <a:off x="2747010" y="5337048"/>
            <a:ext cx="446489" cy="712949"/>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020" b="1">
                <a:latin typeface="Times New Roman" charset="0"/>
              </a:rPr>
              <a:t>4</a:t>
            </a:r>
            <a:endParaRPr lang="en-US" altLang="zh-CN" sz="4120" b="1">
              <a:latin typeface="Times New Roman" charset="0"/>
            </a:endParaRPr>
          </a:p>
        </p:txBody>
      </p:sp>
      <p:sp>
        <p:nvSpPr>
          <p:cNvPr id="2344" name="Rectangle 47"/>
          <p:cNvSpPr/>
          <p:nvPr/>
        </p:nvSpPr>
        <p:spPr>
          <a:xfrm>
            <a:off x="6200394" y="5180077"/>
            <a:ext cx="188346" cy="712949"/>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020" b="1">
                <a:latin typeface="Times New Roman" charset="0"/>
              </a:rPr>
              <a:t>.</a:t>
            </a:r>
            <a:endParaRPr lang="en-US" altLang="zh-CN" sz="4120" b="1">
              <a:latin typeface="Times New Roman" charset="0"/>
            </a:endParaRPr>
          </a:p>
        </p:txBody>
      </p:sp>
      <p:sp>
        <p:nvSpPr>
          <p:cNvPr id="2345" name="Rectangle 48"/>
          <p:cNvSpPr/>
          <p:nvPr/>
        </p:nvSpPr>
        <p:spPr>
          <a:xfrm>
            <a:off x="6671310" y="5337048"/>
            <a:ext cx="446489" cy="712949"/>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020" b="1">
                <a:latin typeface="Times New Roman" charset="0"/>
              </a:rPr>
              <a:t>3</a:t>
            </a:r>
            <a:endParaRPr lang="en-US" altLang="zh-CN" sz="4120" b="1">
              <a:latin typeface="Times New Roman" charset="0"/>
            </a:endParaRPr>
          </a:p>
        </p:txBody>
      </p:sp>
      <p:sp>
        <p:nvSpPr>
          <p:cNvPr id="2346" name="Rectangle 49"/>
          <p:cNvSpPr/>
          <p:nvPr/>
        </p:nvSpPr>
        <p:spPr>
          <a:xfrm>
            <a:off x="7613142" y="5260198"/>
            <a:ext cx="427249" cy="666772"/>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720" b="1">
                <a:latin typeface="Times New Roman" charset="0"/>
              </a:rPr>
              <a:t>4</a:t>
            </a:r>
            <a:endParaRPr lang="en-US" altLang="zh-CN" sz="4120" b="1">
              <a:latin typeface="Times New Roman" charset="0"/>
            </a:endParaRPr>
          </a:p>
        </p:txBody>
      </p:sp>
      <p:grpSp>
        <p:nvGrpSpPr>
          <p:cNvPr id="2347" name=""/>
          <p:cNvGrpSpPr/>
          <p:nvPr/>
        </p:nvGrpSpPr>
        <p:grpSpPr>
          <a:xfrm>
            <a:off x="2433066" y="5180075"/>
            <a:ext cx="6331204" cy="799578"/>
            <a:chOff x="1533" y="3263"/>
            <a:chExt cx="3988" cy="505"/>
          </a:xfrm>
        </p:grpSpPr>
        <p:sp>
          <p:nvSpPr>
            <p:cNvPr id="2348" name="Rectangle 50"/>
            <p:cNvSpPr/>
            <p:nvPr/>
          </p:nvSpPr>
          <p:spPr>
            <a:xfrm>
              <a:off x="1533" y="3313"/>
              <a:ext cx="230" cy="455"/>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120" b="1">
                  <a:latin typeface="Times New Roman" charset="0"/>
                </a:rPr>
                <a:t>(</a:t>
              </a:r>
            </a:p>
          </p:txBody>
        </p:sp>
        <p:sp>
          <p:nvSpPr>
            <p:cNvPr id="2349" name="Rectangle 51"/>
            <p:cNvSpPr/>
            <p:nvPr/>
          </p:nvSpPr>
          <p:spPr>
            <a:xfrm>
              <a:off x="5142" y="3263"/>
              <a:ext cx="230" cy="455"/>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120" b="1">
                  <a:latin typeface="Times New Roman" charset="0"/>
                </a:rPr>
                <a:t>)</a:t>
              </a:r>
            </a:p>
          </p:txBody>
        </p:sp>
        <p:sp>
          <p:nvSpPr>
            <p:cNvPr id="2350" name="Rectangle 52"/>
            <p:cNvSpPr/>
            <p:nvPr/>
          </p:nvSpPr>
          <p:spPr>
            <a:xfrm>
              <a:off x="5290" y="3412"/>
              <a:ext cx="231" cy="327"/>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120" b="1" baseline="-25000">
                  <a:latin typeface="Times New Roman" charset="0"/>
                </a:rPr>
                <a:t>8</a:t>
              </a:r>
            </a:p>
          </p:txBody>
        </p:sp>
      </p:grpSp>
      <p:sp>
        <p:nvSpPr>
          <p:cNvPr id="2351" name="Rectangle 43"/>
          <p:cNvSpPr/>
          <p:nvPr/>
        </p:nvSpPr>
        <p:spPr>
          <a:xfrm>
            <a:off x="8483068" y="1672734"/>
            <a:ext cx="1908111" cy="456548"/>
          </a:xfrm>
          <a:prstGeom prst="rect">
            <a:avLst/>
          </a:prstGeom>
          <a:noFill/>
          <a:ln cap="flat">
            <a:noFill/>
            <a:prstDash val="solid"/>
            <a:miter lim="800000"/>
            <a:headEnd type="none" w="med" len="med"/>
            <a:tailEnd type="none" w="med" len="med"/>
          </a:ln>
        </p:spPr>
        <p:txBody>
          <a:bodyPr wrap="none">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372">
                <a:solidFill>
                  <a:srgbClr val="333399"/>
                </a:solidFill>
                <a:latin typeface="宋体" charset="-122"/>
              </a:rPr>
              <a:t> </a:t>
            </a:r>
            <a:r>
              <a:rPr lang="zh-CN" altLang="en-US" sz="2272" b="1">
                <a:solidFill>
                  <a:srgbClr val="333399"/>
                </a:solidFill>
                <a:latin typeface="宋体" charset="-122"/>
              </a:rPr>
              <a:t>不足</a:t>
            </a:r>
            <a:r>
              <a:rPr lang="en-US" altLang="zh-CN" sz="2372" b="1">
                <a:solidFill>
                  <a:srgbClr val="333399"/>
                </a:solidFill>
                <a:latin typeface="宋体" charset="-122"/>
              </a:rPr>
              <a:t>3</a:t>
            </a:r>
            <a:r>
              <a:rPr lang="zh-CN" altLang="en-US" sz="2172" b="1">
                <a:solidFill>
                  <a:srgbClr val="333399"/>
                </a:solidFill>
                <a:latin typeface="宋体" charset="-122"/>
              </a:rPr>
              <a:t>位补零。</a:t>
            </a:r>
            <a:endParaRPr lang="zh-CN" altLang="en-US" sz="2472" b="1">
              <a:solidFill>
                <a:srgbClr val="333399"/>
              </a:solidFill>
              <a:latin typeface="宋体" charset="-122"/>
            </a:endParaRPr>
          </a:p>
        </p:txBody>
      </p:sp>
      <p:sp>
        <p:nvSpPr>
          <p:cNvPr id="2352" name="Rectangle 1046"/>
          <p:cNvSpPr/>
          <p:nvPr/>
        </p:nvSpPr>
        <p:spPr>
          <a:xfrm>
            <a:off x="747253" y="6732992"/>
            <a:ext cx="1412748" cy="628794"/>
          </a:xfrm>
          <a:prstGeom prst="rect">
            <a:avLst/>
          </a:prstGeom>
          <a:noFill/>
          <a:ln cap="flat">
            <a:noFill/>
            <a:prstDash val="solid"/>
            <a:miter lim="800000"/>
            <a:headEnd type="none" w="med" len="med"/>
            <a:tailEnd type="none" w="med" len="med"/>
          </a:ln>
        </p:spPr>
        <p:txBody>
          <a:bodyPr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3508" b="1" i="1">
                <a:solidFill>
                  <a:srgbClr val="FF0066"/>
                </a:solidFill>
                <a:latin typeface="Times New Roman" charset="0"/>
                <a:ea typeface="隶书" charset="-122"/>
              </a:rPr>
              <a:t>示例：</a:t>
            </a:r>
            <a:endParaRPr lang="zh-CN" altLang="en-US" sz="3708" b="1" i="1">
              <a:solidFill>
                <a:srgbClr val="FF0066"/>
              </a:solidFill>
              <a:latin typeface="Times New Roman" charset="0"/>
              <a:ea typeface="隶书" charset="-122"/>
            </a:endParaRPr>
          </a:p>
        </p:txBody>
      </p:sp>
      <p:sp>
        <p:nvSpPr>
          <p:cNvPr id="2353" name="Rectangle 1061"/>
          <p:cNvSpPr/>
          <p:nvPr/>
        </p:nvSpPr>
        <p:spPr>
          <a:xfrm>
            <a:off x="2789524" y="6795579"/>
            <a:ext cx="1538259" cy="824390"/>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744" b="1">
                <a:solidFill>
                  <a:schemeClr val="folHlink"/>
                </a:solidFill>
                <a:latin typeface="Times New Roman" charset="0"/>
              </a:rPr>
              <a:t>3</a:t>
            </a:r>
            <a:r>
              <a:rPr lang="en-US" altLang="zh-CN" sz="4744" b="1">
                <a:latin typeface="Times New Roman" charset="0"/>
              </a:rPr>
              <a:t> </a:t>
            </a:r>
            <a:r>
              <a:rPr lang="en-US" altLang="zh-CN" sz="4644" b="1">
                <a:solidFill>
                  <a:srgbClr val="FF3300"/>
                </a:solidFill>
                <a:latin typeface="Times New Roman" charset="0"/>
              </a:rPr>
              <a:t>5</a:t>
            </a:r>
            <a:r>
              <a:rPr lang="en-US" altLang="zh-CN" sz="4644" b="1">
                <a:latin typeface="Times New Roman" charset="0"/>
              </a:rPr>
              <a:t>. 2</a:t>
            </a:r>
            <a:endParaRPr lang="en-US" altLang="zh-CN" sz="4944" b="1">
              <a:latin typeface="Times New Roman" charset="0"/>
            </a:endParaRPr>
          </a:p>
        </p:txBody>
      </p:sp>
      <p:sp>
        <p:nvSpPr>
          <p:cNvPr id="2354" name="Rectangle 1062"/>
          <p:cNvSpPr/>
          <p:nvPr/>
        </p:nvSpPr>
        <p:spPr>
          <a:xfrm>
            <a:off x="7104619" y="6795579"/>
            <a:ext cx="924295" cy="682165"/>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820" b="1">
                <a:solidFill>
                  <a:srgbClr val="FF3300"/>
                </a:solidFill>
                <a:latin typeface="Times New Roman" charset="0"/>
              </a:rPr>
              <a:t>101</a:t>
            </a:r>
            <a:endParaRPr lang="en-US" altLang="zh-CN" sz="4120" b="1">
              <a:solidFill>
                <a:srgbClr val="FF3300"/>
              </a:solidFill>
              <a:latin typeface="Times New Roman" charset="0"/>
            </a:endParaRPr>
          </a:p>
        </p:txBody>
      </p:sp>
      <p:sp>
        <p:nvSpPr>
          <p:cNvPr id="2355" name="Rectangle 1063"/>
          <p:cNvSpPr/>
          <p:nvPr/>
        </p:nvSpPr>
        <p:spPr>
          <a:xfrm>
            <a:off x="6287054" y="6795579"/>
            <a:ext cx="915792" cy="697557"/>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920" b="1">
                <a:solidFill>
                  <a:schemeClr val="folHlink"/>
                </a:solidFill>
                <a:latin typeface="Times New Roman" charset="0"/>
              </a:rPr>
              <a:t>011</a:t>
            </a:r>
            <a:endParaRPr lang="en-US" altLang="zh-CN" sz="4120" b="1">
              <a:solidFill>
                <a:schemeClr val="folHlink"/>
              </a:solidFill>
              <a:latin typeface="Times New Roman" charset="0"/>
            </a:endParaRPr>
          </a:p>
        </p:txBody>
      </p:sp>
      <p:sp>
        <p:nvSpPr>
          <p:cNvPr id="2356" name="Rectangle 1064"/>
          <p:cNvSpPr/>
          <p:nvPr/>
        </p:nvSpPr>
        <p:spPr>
          <a:xfrm>
            <a:off x="7967965" y="6795579"/>
            <a:ext cx="188346" cy="682165"/>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3820" b="1">
                <a:latin typeface="Times New Roman" charset="0"/>
              </a:rPr>
              <a:t>.</a:t>
            </a:r>
            <a:endParaRPr lang="en-US" altLang="zh-CN" sz="4120" b="1">
              <a:latin typeface="Times New Roman" charset="0"/>
            </a:endParaRPr>
          </a:p>
        </p:txBody>
      </p:sp>
      <p:sp>
        <p:nvSpPr>
          <p:cNvPr id="2357" name="Rectangle 1065"/>
          <p:cNvSpPr/>
          <p:nvPr/>
        </p:nvSpPr>
        <p:spPr>
          <a:xfrm>
            <a:off x="8203423" y="6795579"/>
            <a:ext cx="962776" cy="712949"/>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020" b="1">
                <a:latin typeface="Times New Roman" charset="0"/>
              </a:rPr>
              <a:t>010</a:t>
            </a:r>
            <a:endParaRPr lang="en-US" altLang="zh-CN" sz="4120" b="1">
              <a:latin typeface="Times New Roman" charset="0"/>
            </a:endParaRPr>
          </a:p>
        </p:txBody>
      </p:sp>
      <p:sp>
        <p:nvSpPr>
          <p:cNvPr id="2358" name="AutoShape 1066"/>
          <p:cNvSpPr/>
          <p:nvPr/>
        </p:nvSpPr>
        <p:spPr>
          <a:xfrm>
            <a:off x="4828524" y="6952552"/>
            <a:ext cx="1257411" cy="470916"/>
          </a:xfrm>
          <a:prstGeom prst="rightArrow">
            <a:avLst>
              <a:gd name="adj1" fmla="val 50000"/>
              <a:gd name="adj2" fmla="val 66444"/>
            </a:avLst>
          </a:prstGeom>
          <a:solidFill>
            <a:srgbClr val="00E4A8"/>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7" presetClass="entr" presetSubtype="10" dur="500" fill="hold" grpId="6" nodeType="clickEffect">
                                  <p:stCondLst>
                                    <p:cond delay="0"/>
                                  </p:stCondLst>
                                  <p:childTnLst>
                                    <p:set>
                                      <p:cBhvr additive="base">
                                        <p:cTn id="6" dur="1" fill="hold">
                                          <p:stCondLst>
                                            <p:cond delay="0"/>
                                          </p:stCondLst>
                                        </p:cTn>
                                        <p:tgtEl>
                                          <p:spTgt spid="2336"/>
                                        </p:tgtEl>
                                        <p:attrNameLst>
                                          <p:attrName>style.visibility</p:attrName>
                                        </p:attrNameLst>
                                      </p:cBhvr>
                                      <p:to>
                                        <p:strVal val="visible"/>
                                      </p:to>
                                    </p:set>
                                    <p:anim calcmode="lin" valueType="num">
                                      <p:cBhvr additive="base">
                                        <p:cTn id="7" dur="500" fill="hold"/>
                                        <p:tgtEl>
                                          <p:spTgt spid="2336"/>
                                        </p:tgtEl>
                                        <p:attrNameLst>
                                          <p:attrName>ppt_w</p:attrName>
                                        </p:attrNameLst>
                                      </p:cBhvr>
                                      <p:tavLst>
                                        <p:tav tm="0">
                                          <p:val>
                                            <p:fltVal val="0"/>
                                          </p:val>
                                        </p:tav>
                                        <p:tav tm="100000">
                                          <p:val>
                                            <p:strVal val="#ppt_w"/>
                                          </p:val>
                                        </p:tav>
                                      </p:tavLst>
                                    </p:anim>
                                    <p:anim calcmode="lin" valueType="num">
                                      <p:cBhvr additive="base">
                                        <p:cTn id="8" dur="500" fill="hold"/>
                                        <p:tgtEl>
                                          <p:spTgt spid="2336"/>
                                        </p:tgtEl>
                                        <p:attrNameLst>
                                          <p:attrName>ppt_h</p:attrName>
                                        </p:attrNameLst>
                                      </p:cBhvr>
                                      <p:tavLst>
                                        <p:tav tm="0">
                                          <p:val>
                                            <p:strVal val="#ppt_h"/>
                                          </p:val>
                                        </p:tav>
                                        <p:tav tm="100000">
                                          <p:val>
                                            <p:strVal val="#ppt_h"/>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17" presetClass="entr" presetSubtype="10" dur="500" fill="hold" grpId="7" nodeType="clickEffect">
                                  <p:stCondLst>
                                    <p:cond delay="0"/>
                                  </p:stCondLst>
                                  <p:childTnLst>
                                    <p:set>
                                      <p:cBhvr additive="base">
                                        <p:cTn id="12" dur="1" fill="hold">
                                          <p:stCondLst>
                                            <p:cond delay="0"/>
                                          </p:stCondLst>
                                        </p:cTn>
                                        <p:tgtEl>
                                          <p:spTgt spid="2337"/>
                                        </p:tgtEl>
                                        <p:attrNameLst>
                                          <p:attrName>style.visibility</p:attrName>
                                        </p:attrNameLst>
                                      </p:cBhvr>
                                      <p:to>
                                        <p:strVal val="visible"/>
                                      </p:to>
                                    </p:set>
                                    <p:anim calcmode="lin" valueType="num">
                                      <p:cBhvr additive="base">
                                        <p:cTn id="13" dur="500" fill="hold"/>
                                        <p:tgtEl>
                                          <p:spTgt spid="2337"/>
                                        </p:tgtEl>
                                        <p:attrNameLst>
                                          <p:attrName>ppt_w</p:attrName>
                                        </p:attrNameLst>
                                      </p:cBhvr>
                                      <p:tavLst>
                                        <p:tav tm="0">
                                          <p:val>
                                            <p:fltVal val="0"/>
                                          </p:val>
                                        </p:tav>
                                        <p:tav tm="100000">
                                          <p:val>
                                            <p:strVal val="#ppt_w"/>
                                          </p:val>
                                        </p:tav>
                                      </p:tavLst>
                                    </p:anim>
                                    <p:anim calcmode="lin" valueType="num">
                                      <p:cBhvr additive="base">
                                        <p:cTn id="14" dur="500" fill="hold"/>
                                        <p:tgtEl>
                                          <p:spTgt spid="2337"/>
                                        </p:tgtEl>
                                        <p:attrNameLst>
                                          <p:attrName>ppt_h</p:attrName>
                                        </p:attrNameLst>
                                      </p:cBhvr>
                                      <p:tavLst>
                                        <p:tav tm="0">
                                          <p:val>
                                            <p:strVal val="#ppt_h"/>
                                          </p:val>
                                        </p:tav>
                                        <p:tav tm="100000">
                                          <p:val>
                                            <p:strVal val="#ppt_h"/>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17" presetClass="entr" presetSubtype="10" dur="500" fill="hold" nodeType="clickEffect">
                                  <p:stCondLst>
                                    <p:cond delay="0"/>
                                  </p:stCondLst>
                                  <p:childTnLst>
                                    <p:set>
                                      <p:cBhvr additive="base">
                                        <p:cTn id="18" dur="1" fill="hold">
                                          <p:stCondLst>
                                            <p:cond delay="0"/>
                                          </p:stCondLst>
                                        </p:cTn>
                                        <p:tgtEl>
                                          <p:spTgt spid="2327"/>
                                        </p:tgtEl>
                                        <p:attrNameLst>
                                          <p:attrName>style.visibility</p:attrName>
                                        </p:attrNameLst>
                                      </p:cBhvr>
                                      <p:to>
                                        <p:strVal val="visible"/>
                                      </p:to>
                                    </p:set>
                                    <p:anim calcmode="lin" valueType="num">
                                      <p:cBhvr additive="base">
                                        <p:cTn id="19" dur="500" fill="hold"/>
                                        <p:tgtEl>
                                          <p:spTgt spid="2327"/>
                                        </p:tgtEl>
                                        <p:attrNameLst>
                                          <p:attrName>ppt_w</p:attrName>
                                        </p:attrNameLst>
                                      </p:cBhvr>
                                      <p:tavLst>
                                        <p:tav tm="0">
                                          <p:val>
                                            <p:fltVal val="0"/>
                                          </p:val>
                                        </p:tav>
                                        <p:tav tm="100000">
                                          <p:val>
                                            <p:strVal val="#ppt_w"/>
                                          </p:val>
                                        </p:tav>
                                      </p:tavLst>
                                    </p:anim>
                                    <p:anim calcmode="lin" valueType="num">
                                      <p:cBhvr additive="base">
                                        <p:cTn id="20" dur="500" fill="hold"/>
                                        <p:tgtEl>
                                          <p:spTgt spid="2327"/>
                                        </p:tgtEl>
                                        <p:attrNameLst>
                                          <p:attrName>ppt_h</p:attrName>
                                        </p:attrNameLst>
                                      </p:cBhvr>
                                      <p:tavLst>
                                        <p:tav tm="0">
                                          <p:val>
                                            <p:strVal val="#ppt_h"/>
                                          </p:val>
                                        </p:tav>
                                        <p:tav tm="100000">
                                          <p:val>
                                            <p:strVal val="#ppt_h"/>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17" presetClass="entr" presetSubtype="10" dur="500" fill="hold" nodeType="clickEffect">
                                  <p:stCondLst>
                                    <p:cond delay="0"/>
                                  </p:stCondLst>
                                  <p:childTnLst>
                                    <p:set>
                                      <p:cBhvr additive="base">
                                        <p:cTn id="24" dur="1" fill="hold">
                                          <p:stCondLst>
                                            <p:cond delay="0"/>
                                          </p:stCondLst>
                                        </p:cTn>
                                        <p:tgtEl>
                                          <p:spTgt spid="2326"/>
                                        </p:tgtEl>
                                        <p:attrNameLst>
                                          <p:attrName>style.visibility</p:attrName>
                                        </p:attrNameLst>
                                      </p:cBhvr>
                                      <p:to>
                                        <p:strVal val="visible"/>
                                      </p:to>
                                    </p:set>
                                    <p:anim calcmode="lin" valueType="num">
                                      <p:cBhvr additive="base">
                                        <p:cTn id="25" dur="500" fill="hold"/>
                                        <p:tgtEl>
                                          <p:spTgt spid="2326"/>
                                        </p:tgtEl>
                                        <p:attrNameLst>
                                          <p:attrName>ppt_w</p:attrName>
                                        </p:attrNameLst>
                                      </p:cBhvr>
                                      <p:tavLst>
                                        <p:tav tm="0">
                                          <p:val>
                                            <p:fltVal val="0"/>
                                          </p:val>
                                        </p:tav>
                                        <p:tav tm="100000">
                                          <p:val>
                                            <p:strVal val="#ppt_w"/>
                                          </p:val>
                                        </p:tav>
                                      </p:tavLst>
                                    </p:anim>
                                    <p:anim calcmode="lin" valueType="num">
                                      <p:cBhvr additive="base">
                                        <p:cTn id="26" dur="500" fill="hold"/>
                                        <p:tgtEl>
                                          <p:spTgt spid="2326"/>
                                        </p:tgtEl>
                                        <p:attrNameLst>
                                          <p:attrName>ppt_h</p:attrName>
                                        </p:attrNameLst>
                                      </p:cBhvr>
                                      <p:tavLst>
                                        <p:tav tm="0">
                                          <p:val>
                                            <p:strVal val="#ppt_h"/>
                                          </p:val>
                                        </p:tav>
                                        <p:tav tm="100000">
                                          <p:val>
                                            <p:strVal val="#ppt_h"/>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17" presetClass="entr" presetSubtype="10" dur="500" fill="hold" nodeType="clickEffect">
                                  <p:stCondLst>
                                    <p:cond delay="0"/>
                                  </p:stCondLst>
                                  <p:childTnLst>
                                    <p:set>
                                      <p:cBhvr additive="base">
                                        <p:cTn id="30" dur="1" fill="hold">
                                          <p:stCondLst>
                                            <p:cond delay="0"/>
                                          </p:stCondLst>
                                        </p:cTn>
                                        <p:tgtEl>
                                          <p:spTgt spid="2325"/>
                                        </p:tgtEl>
                                        <p:attrNameLst>
                                          <p:attrName>style.visibility</p:attrName>
                                        </p:attrNameLst>
                                      </p:cBhvr>
                                      <p:to>
                                        <p:strVal val="visible"/>
                                      </p:to>
                                    </p:set>
                                    <p:anim calcmode="lin" valueType="num">
                                      <p:cBhvr additive="base">
                                        <p:cTn id="31" dur="500" fill="hold"/>
                                        <p:tgtEl>
                                          <p:spTgt spid="2325"/>
                                        </p:tgtEl>
                                        <p:attrNameLst>
                                          <p:attrName>ppt_w</p:attrName>
                                        </p:attrNameLst>
                                      </p:cBhvr>
                                      <p:tavLst>
                                        <p:tav tm="0">
                                          <p:val>
                                            <p:fltVal val="0"/>
                                          </p:val>
                                        </p:tav>
                                        <p:tav tm="100000">
                                          <p:val>
                                            <p:strVal val="#ppt_w"/>
                                          </p:val>
                                        </p:tav>
                                      </p:tavLst>
                                    </p:anim>
                                    <p:anim calcmode="lin" valueType="num">
                                      <p:cBhvr additive="base">
                                        <p:cTn id="32" dur="500" fill="hold"/>
                                        <p:tgtEl>
                                          <p:spTgt spid="2325"/>
                                        </p:tgtEl>
                                        <p:attrNameLst>
                                          <p:attrName>ppt_h</p:attrName>
                                        </p:attrNameLst>
                                      </p:cBhvr>
                                      <p:tavLst>
                                        <p:tav tm="0">
                                          <p:val>
                                            <p:strVal val="#ppt_h"/>
                                          </p:val>
                                        </p:tav>
                                        <p:tav tm="100000">
                                          <p:val>
                                            <p:strVal val="#ppt_h"/>
                                          </p:val>
                                        </p:tav>
                                      </p:tavLst>
                                    </p:anim>
                                  </p:childTnLst>
                                </p:cTn>
                              </p:par>
                            </p:childTnLst>
                          </p:cTn>
                        </p:par>
                      </p:childTnLst>
                    </p:cTn>
                  </p:par>
                  <p:par>
                    <p:cTn id="33" fill="hold" nodeType="clickPar">
                      <p:stCondLst>
                        <p:cond delay="indefinite"/>
                      </p:stCondLst>
                      <p:childTnLst>
                        <p:par>
                          <p:cTn id="34" fill="hold" nodeType="afterGroup">
                            <p:stCondLst>
                              <p:cond delay="0"/>
                            </p:stCondLst>
                            <p:childTnLst>
                              <p:par>
                                <p:cTn id="35" presetID="17" presetClass="entr" presetSubtype="10" dur="500" fill="hold" nodeType="clickEffect">
                                  <p:stCondLst>
                                    <p:cond delay="0"/>
                                  </p:stCondLst>
                                  <p:childTnLst>
                                    <p:set>
                                      <p:cBhvr additive="base">
                                        <p:cTn id="36" dur="1" fill="hold">
                                          <p:stCondLst>
                                            <p:cond delay="0"/>
                                          </p:stCondLst>
                                        </p:cTn>
                                        <p:tgtEl>
                                          <p:spTgt spid="2324"/>
                                        </p:tgtEl>
                                        <p:attrNameLst>
                                          <p:attrName>style.visibility</p:attrName>
                                        </p:attrNameLst>
                                      </p:cBhvr>
                                      <p:to>
                                        <p:strVal val="visible"/>
                                      </p:to>
                                    </p:set>
                                    <p:anim calcmode="lin" valueType="num">
                                      <p:cBhvr additive="base">
                                        <p:cTn id="37" dur="500" fill="hold"/>
                                        <p:tgtEl>
                                          <p:spTgt spid="2324"/>
                                        </p:tgtEl>
                                        <p:attrNameLst>
                                          <p:attrName>ppt_w</p:attrName>
                                        </p:attrNameLst>
                                      </p:cBhvr>
                                      <p:tavLst>
                                        <p:tav tm="0">
                                          <p:val>
                                            <p:fltVal val="0"/>
                                          </p:val>
                                        </p:tav>
                                        <p:tav tm="100000">
                                          <p:val>
                                            <p:strVal val="#ppt_w"/>
                                          </p:val>
                                        </p:tav>
                                      </p:tavLst>
                                    </p:anim>
                                    <p:anim calcmode="lin" valueType="num">
                                      <p:cBhvr additive="base">
                                        <p:cTn id="38" dur="500" fill="hold"/>
                                        <p:tgtEl>
                                          <p:spTgt spid="2324"/>
                                        </p:tgtEl>
                                        <p:attrNameLst>
                                          <p:attrName>ppt_h</p:attrName>
                                        </p:attrNameLst>
                                      </p:cBhvr>
                                      <p:tavLst>
                                        <p:tav tm="0">
                                          <p:val>
                                            <p:strVal val="#ppt_h"/>
                                          </p:val>
                                        </p:tav>
                                        <p:tav tm="100000">
                                          <p:val>
                                            <p:strVal val="#ppt_h"/>
                                          </p:val>
                                        </p:tav>
                                      </p:tavLst>
                                    </p:anim>
                                  </p:childTnLst>
                                </p:cTn>
                              </p:par>
                            </p:childTnLst>
                          </p:cTn>
                        </p:par>
                      </p:childTnLst>
                    </p:cTn>
                  </p:par>
                  <p:par>
                    <p:cTn id="39" fill="hold" nodeType="clickPar">
                      <p:stCondLst>
                        <p:cond delay="indefinite"/>
                      </p:stCondLst>
                      <p:childTnLst>
                        <p:par>
                          <p:cTn id="40" fill="hold" nodeType="afterGroup">
                            <p:stCondLst>
                              <p:cond delay="0"/>
                            </p:stCondLst>
                            <p:childTnLst>
                              <p:par>
                                <p:cTn id="41" presetID="17" presetClass="entr" presetSubtype="10" dur="500" fill="hold" nodeType="clickEffect">
                                  <p:stCondLst>
                                    <p:cond delay="0"/>
                                  </p:stCondLst>
                                  <p:childTnLst>
                                    <p:set>
                                      <p:cBhvr additive="base">
                                        <p:cTn id="42" dur="1" fill="hold">
                                          <p:stCondLst>
                                            <p:cond delay="0"/>
                                          </p:stCondLst>
                                        </p:cTn>
                                        <p:tgtEl>
                                          <p:spTgt spid="2329"/>
                                        </p:tgtEl>
                                        <p:attrNameLst>
                                          <p:attrName>style.visibility</p:attrName>
                                        </p:attrNameLst>
                                      </p:cBhvr>
                                      <p:to>
                                        <p:strVal val="visible"/>
                                      </p:to>
                                    </p:set>
                                    <p:anim calcmode="lin" valueType="num">
                                      <p:cBhvr additive="base">
                                        <p:cTn id="43" dur="500" fill="hold"/>
                                        <p:tgtEl>
                                          <p:spTgt spid="2329"/>
                                        </p:tgtEl>
                                        <p:attrNameLst>
                                          <p:attrName>ppt_w</p:attrName>
                                        </p:attrNameLst>
                                      </p:cBhvr>
                                      <p:tavLst>
                                        <p:tav tm="0">
                                          <p:val>
                                            <p:fltVal val="0"/>
                                          </p:val>
                                        </p:tav>
                                        <p:tav tm="100000">
                                          <p:val>
                                            <p:strVal val="#ppt_w"/>
                                          </p:val>
                                        </p:tav>
                                      </p:tavLst>
                                    </p:anim>
                                    <p:anim calcmode="lin" valueType="num">
                                      <p:cBhvr additive="base">
                                        <p:cTn id="44" dur="500" fill="hold"/>
                                        <p:tgtEl>
                                          <p:spTgt spid="2329"/>
                                        </p:tgtEl>
                                        <p:attrNameLst>
                                          <p:attrName>ppt_h</p:attrName>
                                        </p:attrNameLst>
                                      </p:cBhvr>
                                      <p:tavLst>
                                        <p:tav tm="0">
                                          <p:val>
                                            <p:strVal val="#ppt_h"/>
                                          </p:val>
                                        </p:tav>
                                        <p:tav tm="100000">
                                          <p:val>
                                            <p:strVal val="#ppt_h"/>
                                          </p:val>
                                        </p:tav>
                                      </p:tavLst>
                                    </p:anim>
                                  </p:childTnLst>
                                </p:cTn>
                              </p:par>
                            </p:childTnLst>
                          </p:cTn>
                        </p:par>
                      </p:childTnLst>
                    </p:cTn>
                  </p:par>
                  <p:par>
                    <p:cTn id="45" fill="hold" nodeType="clickPar">
                      <p:stCondLst>
                        <p:cond delay="indefinite"/>
                      </p:stCondLst>
                      <p:childTnLst>
                        <p:par>
                          <p:cTn id="46" fill="hold" nodeType="afterGroup">
                            <p:stCondLst>
                              <p:cond delay="0"/>
                            </p:stCondLst>
                            <p:childTnLst>
                              <p:par>
                                <p:cTn id="47" presetID="17" presetClass="entr" presetSubtype="10" dur="500" fill="hold" grpId="8" nodeType="clickEffect">
                                  <p:stCondLst>
                                    <p:cond delay="0"/>
                                  </p:stCondLst>
                                  <p:childTnLst>
                                    <p:set>
                                      <p:cBhvr additive="base">
                                        <p:cTn id="48" dur="1" fill="hold">
                                          <p:stCondLst>
                                            <p:cond delay="0"/>
                                          </p:stCondLst>
                                        </p:cTn>
                                        <p:tgtEl>
                                          <p:spTgt spid="2338"/>
                                        </p:tgtEl>
                                        <p:attrNameLst>
                                          <p:attrName>style.visibility</p:attrName>
                                        </p:attrNameLst>
                                      </p:cBhvr>
                                      <p:to>
                                        <p:strVal val="visible"/>
                                      </p:to>
                                    </p:set>
                                    <p:anim calcmode="lin" valueType="num">
                                      <p:cBhvr additive="base">
                                        <p:cTn id="49" dur="500" fill="hold"/>
                                        <p:tgtEl>
                                          <p:spTgt spid="2338"/>
                                        </p:tgtEl>
                                        <p:attrNameLst>
                                          <p:attrName>ppt_w</p:attrName>
                                        </p:attrNameLst>
                                      </p:cBhvr>
                                      <p:tavLst>
                                        <p:tav tm="0">
                                          <p:val>
                                            <p:fltVal val="0"/>
                                          </p:val>
                                        </p:tav>
                                        <p:tav tm="100000">
                                          <p:val>
                                            <p:strVal val="#ppt_w"/>
                                          </p:val>
                                        </p:tav>
                                      </p:tavLst>
                                    </p:anim>
                                    <p:anim calcmode="lin" valueType="num">
                                      <p:cBhvr additive="base">
                                        <p:cTn id="50" dur="500" fill="hold"/>
                                        <p:tgtEl>
                                          <p:spTgt spid="2338"/>
                                        </p:tgtEl>
                                        <p:attrNameLst>
                                          <p:attrName>ppt_h</p:attrName>
                                        </p:attrNameLst>
                                      </p:cBhvr>
                                      <p:tavLst>
                                        <p:tav tm="0">
                                          <p:val>
                                            <p:strVal val="#ppt_h"/>
                                          </p:val>
                                        </p:tav>
                                        <p:tav tm="100000">
                                          <p:val>
                                            <p:strVal val="#ppt_h"/>
                                          </p:val>
                                        </p:tav>
                                      </p:tavLst>
                                    </p:anim>
                                  </p:childTnLst>
                                </p:cTn>
                              </p:par>
                            </p:childTnLst>
                          </p:cTn>
                        </p:par>
                      </p:childTnLst>
                    </p:cTn>
                  </p:par>
                  <p:par>
                    <p:cTn id="51" fill="hold" nodeType="clickPar">
                      <p:stCondLst>
                        <p:cond delay="indefinite"/>
                      </p:stCondLst>
                      <p:childTnLst>
                        <p:par>
                          <p:cTn id="52" fill="hold" nodeType="afterGroup">
                            <p:stCondLst>
                              <p:cond delay="0"/>
                            </p:stCondLst>
                            <p:childTnLst>
                              <p:par>
                                <p:cTn id="53" presetID="17" presetClass="entr" presetSubtype="10" dur="500" fill="hold" nodeType="clickEffect">
                                  <p:stCondLst>
                                    <p:cond delay="0"/>
                                  </p:stCondLst>
                                  <p:childTnLst>
                                    <p:set>
                                      <p:cBhvr additive="base">
                                        <p:cTn id="54" dur="1" fill="hold">
                                          <p:stCondLst>
                                            <p:cond delay="0"/>
                                          </p:stCondLst>
                                        </p:cTn>
                                        <p:tgtEl>
                                          <p:spTgt spid="2328"/>
                                        </p:tgtEl>
                                        <p:attrNameLst>
                                          <p:attrName>style.visibility</p:attrName>
                                        </p:attrNameLst>
                                      </p:cBhvr>
                                      <p:to>
                                        <p:strVal val="visible"/>
                                      </p:to>
                                    </p:set>
                                    <p:anim calcmode="lin" valueType="num">
                                      <p:cBhvr additive="base">
                                        <p:cTn id="55" dur="500" fill="hold"/>
                                        <p:tgtEl>
                                          <p:spTgt spid="2328"/>
                                        </p:tgtEl>
                                        <p:attrNameLst>
                                          <p:attrName>ppt_w</p:attrName>
                                        </p:attrNameLst>
                                      </p:cBhvr>
                                      <p:tavLst>
                                        <p:tav tm="0">
                                          <p:val>
                                            <p:fltVal val="0"/>
                                          </p:val>
                                        </p:tav>
                                        <p:tav tm="100000">
                                          <p:val>
                                            <p:strVal val="#ppt_w"/>
                                          </p:val>
                                        </p:tav>
                                      </p:tavLst>
                                    </p:anim>
                                    <p:anim calcmode="lin" valueType="num">
                                      <p:cBhvr additive="base">
                                        <p:cTn id="56" dur="500" fill="hold"/>
                                        <p:tgtEl>
                                          <p:spTgt spid="2328"/>
                                        </p:tgtEl>
                                        <p:attrNameLst>
                                          <p:attrName>ppt_h</p:attrName>
                                        </p:attrNameLst>
                                      </p:cBhvr>
                                      <p:tavLst>
                                        <p:tav tm="0">
                                          <p:val>
                                            <p:strVal val="#ppt_h"/>
                                          </p:val>
                                        </p:tav>
                                        <p:tav tm="100000">
                                          <p:val>
                                            <p:strVal val="#ppt_h"/>
                                          </p:val>
                                        </p:tav>
                                      </p:tavLst>
                                    </p:anim>
                                  </p:childTnLst>
                                </p:cTn>
                              </p:par>
                            </p:childTnLst>
                          </p:cTn>
                        </p:par>
                      </p:childTnLst>
                    </p:cTn>
                  </p:par>
                  <p:par>
                    <p:cTn id="57" fill="hold" nodeType="clickPar">
                      <p:stCondLst>
                        <p:cond delay="indefinite"/>
                      </p:stCondLst>
                      <p:childTnLst>
                        <p:par>
                          <p:cTn id="58" fill="hold" nodeType="afterGroup">
                            <p:stCondLst>
                              <p:cond delay="0"/>
                            </p:stCondLst>
                            <p:childTnLst>
                              <p:par>
                                <p:cTn id="59" presetID="17" presetClass="entr" presetSubtype="10" dur="500" fill="hold" grpId="9" nodeType="clickEffect">
                                  <p:stCondLst>
                                    <p:cond delay="0"/>
                                  </p:stCondLst>
                                  <p:childTnLst>
                                    <p:set>
                                      <p:cBhvr additive="base">
                                        <p:cTn id="60" dur="1" fill="hold">
                                          <p:stCondLst>
                                            <p:cond delay="0"/>
                                          </p:stCondLst>
                                        </p:cTn>
                                        <p:tgtEl>
                                          <p:spTgt spid="2339"/>
                                        </p:tgtEl>
                                        <p:attrNameLst>
                                          <p:attrName>style.visibility</p:attrName>
                                        </p:attrNameLst>
                                      </p:cBhvr>
                                      <p:to>
                                        <p:strVal val="visible"/>
                                      </p:to>
                                    </p:set>
                                    <p:anim calcmode="lin" valueType="num">
                                      <p:cBhvr additive="base">
                                        <p:cTn id="61" dur="500" fill="hold"/>
                                        <p:tgtEl>
                                          <p:spTgt spid="2339"/>
                                        </p:tgtEl>
                                        <p:attrNameLst>
                                          <p:attrName>ppt_w</p:attrName>
                                        </p:attrNameLst>
                                      </p:cBhvr>
                                      <p:tavLst>
                                        <p:tav tm="0">
                                          <p:val>
                                            <p:fltVal val="0"/>
                                          </p:val>
                                        </p:tav>
                                        <p:tav tm="100000">
                                          <p:val>
                                            <p:strVal val="#ppt_w"/>
                                          </p:val>
                                        </p:tav>
                                      </p:tavLst>
                                    </p:anim>
                                    <p:anim calcmode="lin" valueType="num">
                                      <p:cBhvr additive="base">
                                        <p:cTn id="62" dur="500" fill="hold"/>
                                        <p:tgtEl>
                                          <p:spTgt spid="2339"/>
                                        </p:tgtEl>
                                        <p:attrNameLst>
                                          <p:attrName>ppt_h</p:attrName>
                                        </p:attrNameLst>
                                      </p:cBhvr>
                                      <p:tavLst>
                                        <p:tav tm="0">
                                          <p:val>
                                            <p:strVal val="#ppt_h"/>
                                          </p:val>
                                        </p:tav>
                                        <p:tav tm="100000">
                                          <p:val>
                                            <p:strVal val="#ppt_h"/>
                                          </p:val>
                                        </p:tav>
                                      </p:tavLst>
                                    </p:anim>
                                  </p:childTnLst>
                                </p:cTn>
                              </p:par>
                            </p:childTnLst>
                          </p:cTn>
                        </p:par>
                      </p:childTnLst>
                    </p:cTn>
                  </p:par>
                  <p:par>
                    <p:cTn id="63" fill="hold" nodeType="clickPar">
                      <p:stCondLst>
                        <p:cond delay="indefinite"/>
                      </p:stCondLst>
                      <p:childTnLst>
                        <p:par>
                          <p:cTn id="64" fill="hold" nodeType="afterGroup">
                            <p:stCondLst>
                              <p:cond delay="0"/>
                            </p:stCondLst>
                            <p:childTnLst>
                              <p:par>
                                <p:cTn id="65" presetID="17" presetClass="entr" presetSubtype="10" dur="500" fill="hold" grpId="3" nodeType="clickEffect">
                                  <p:stCondLst>
                                    <p:cond delay="0"/>
                                  </p:stCondLst>
                                  <p:childTnLst>
                                    <p:set>
                                      <p:cBhvr additive="base">
                                        <p:cTn id="66" dur="1" fill="hold">
                                          <p:stCondLst>
                                            <p:cond delay="0"/>
                                          </p:stCondLst>
                                        </p:cTn>
                                        <p:tgtEl>
                                          <p:spTgt spid="2333"/>
                                        </p:tgtEl>
                                        <p:attrNameLst>
                                          <p:attrName>style.visibility</p:attrName>
                                        </p:attrNameLst>
                                      </p:cBhvr>
                                      <p:to>
                                        <p:strVal val="visible"/>
                                      </p:to>
                                    </p:set>
                                    <p:anim calcmode="lin" valueType="num">
                                      <p:cBhvr additive="base">
                                        <p:cTn id="67" dur="500" fill="hold"/>
                                        <p:tgtEl>
                                          <p:spTgt spid="2333"/>
                                        </p:tgtEl>
                                        <p:attrNameLst>
                                          <p:attrName>ppt_w</p:attrName>
                                        </p:attrNameLst>
                                      </p:cBhvr>
                                      <p:tavLst>
                                        <p:tav tm="0">
                                          <p:val>
                                            <p:fltVal val="0"/>
                                          </p:val>
                                        </p:tav>
                                        <p:tav tm="100000">
                                          <p:val>
                                            <p:strVal val="#ppt_w"/>
                                          </p:val>
                                        </p:tav>
                                      </p:tavLst>
                                    </p:anim>
                                    <p:anim calcmode="lin" valueType="num">
                                      <p:cBhvr additive="base">
                                        <p:cTn id="68" dur="500" fill="hold"/>
                                        <p:tgtEl>
                                          <p:spTgt spid="2333"/>
                                        </p:tgtEl>
                                        <p:attrNameLst>
                                          <p:attrName>ppt_h</p:attrName>
                                        </p:attrNameLst>
                                      </p:cBhvr>
                                      <p:tavLst>
                                        <p:tav tm="0">
                                          <p:val>
                                            <p:strVal val="#ppt_h"/>
                                          </p:val>
                                        </p:tav>
                                        <p:tav tm="100000">
                                          <p:val>
                                            <p:strVal val="#ppt_h"/>
                                          </p:val>
                                        </p:tav>
                                      </p:tavLst>
                                    </p:anim>
                                  </p:childTnLst>
                                </p:cTn>
                              </p:par>
                            </p:childTnLst>
                          </p:cTn>
                        </p:par>
                      </p:childTnLst>
                    </p:cTn>
                  </p:par>
                  <p:par>
                    <p:cTn id="69" fill="hold" nodeType="clickPar">
                      <p:stCondLst>
                        <p:cond delay="indefinite"/>
                      </p:stCondLst>
                      <p:childTnLst>
                        <p:par>
                          <p:cTn id="70" fill="hold" nodeType="afterGroup">
                            <p:stCondLst>
                              <p:cond delay="0"/>
                            </p:stCondLst>
                            <p:childTnLst>
                              <p:par>
                                <p:cTn id="71" presetID="17" presetClass="entr" presetSubtype="10" dur="500" fill="hold" grpId="10" nodeType="clickEffect">
                                  <p:stCondLst>
                                    <p:cond delay="0"/>
                                  </p:stCondLst>
                                  <p:childTnLst>
                                    <p:set>
                                      <p:cBhvr additive="base">
                                        <p:cTn id="72" dur="1" fill="hold">
                                          <p:stCondLst>
                                            <p:cond delay="0"/>
                                          </p:stCondLst>
                                        </p:cTn>
                                        <p:tgtEl>
                                          <p:spTgt spid="2340"/>
                                        </p:tgtEl>
                                        <p:attrNameLst>
                                          <p:attrName>style.visibility</p:attrName>
                                        </p:attrNameLst>
                                      </p:cBhvr>
                                      <p:to>
                                        <p:strVal val="visible"/>
                                      </p:to>
                                    </p:set>
                                    <p:anim calcmode="lin" valueType="num">
                                      <p:cBhvr additive="base">
                                        <p:cTn id="73" dur="500" fill="hold"/>
                                        <p:tgtEl>
                                          <p:spTgt spid="2340"/>
                                        </p:tgtEl>
                                        <p:attrNameLst>
                                          <p:attrName>ppt_w</p:attrName>
                                        </p:attrNameLst>
                                      </p:cBhvr>
                                      <p:tavLst>
                                        <p:tav tm="0">
                                          <p:val>
                                            <p:fltVal val="0"/>
                                          </p:val>
                                        </p:tav>
                                        <p:tav tm="100000">
                                          <p:val>
                                            <p:strVal val="#ppt_w"/>
                                          </p:val>
                                        </p:tav>
                                      </p:tavLst>
                                    </p:anim>
                                    <p:anim calcmode="lin" valueType="num">
                                      <p:cBhvr additive="base">
                                        <p:cTn id="74" dur="500" fill="hold"/>
                                        <p:tgtEl>
                                          <p:spTgt spid="2340"/>
                                        </p:tgtEl>
                                        <p:attrNameLst>
                                          <p:attrName>ppt_h</p:attrName>
                                        </p:attrNameLst>
                                      </p:cBhvr>
                                      <p:tavLst>
                                        <p:tav tm="0">
                                          <p:val>
                                            <p:strVal val="#ppt_h"/>
                                          </p:val>
                                        </p:tav>
                                        <p:tav tm="100000">
                                          <p:val>
                                            <p:strVal val="#ppt_h"/>
                                          </p:val>
                                        </p:tav>
                                      </p:tavLst>
                                    </p:anim>
                                  </p:childTnLst>
                                </p:cTn>
                              </p:par>
                            </p:childTnLst>
                          </p:cTn>
                        </p:par>
                      </p:childTnLst>
                    </p:cTn>
                  </p:par>
                  <p:par>
                    <p:cTn id="75" fill="hold" nodeType="clickPar">
                      <p:stCondLst>
                        <p:cond delay="indefinite"/>
                      </p:stCondLst>
                      <p:childTnLst>
                        <p:par>
                          <p:cTn id="76" fill="hold" nodeType="afterGroup">
                            <p:stCondLst>
                              <p:cond delay="0"/>
                            </p:stCondLst>
                            <p:childTnLst>
                              <p:par>
                                <p:cTn id="77" presetID="17" presetClass="entr" presetSubtype="10" dur="500" fill="hold" grpId="2" nodeType="clickEffect">
                                  <p:stCondLst>
                                    <p:cond delay="0"/>
                                  </p:stCondLst>
                                  <p:childTnLst>
                                    <p:set>
                                      <p:cBhvr additive="base">
                                        <p:cTn id="78" dur="1" fill="hold">
                                          <p:stCondLst>
                                            <p:cond delay="0"/>
                                          </p:stCondLst>
                                        </p:cTn>
                                        <p:tgtEl>
                                          <p:spTgt spid="2332"/>
                                        </p:tgtEl>
                                        <p:attrNameLst>
                                          <p:attrName>style.visibility</p:attrName>
                                        </p:attrNameLst>
                                      </p:cBhvr>
                                      <p:to>
                                        <p:strVal val="visible"/>
                                      </p:to>
                                    </p:set>
                                    <p:anim calcmode="lin" valueType="num">
                                      <p:cBhvr additive="base">
                                        <p:cTn id="79" dur="500" fill="hold"/>
                                        <p:tgtEl>
                                          <p:spTgt spid="2332"/>
                                        </p:tgtEl>
                                        <p:attrNameLst>
                                          <p:attrName>ppt_w</p:attrName>
                                        </p:attrNameLst>
                                      </p:cBhvr>
                                      <p:tavLst>
                                        <p:tav tm="0">
                                          <p:val>
                                            <p:fltVal val="0"/>
                                          </p:val>
                                        </p:tav>
                                        <p:tav tm="100000">
                                          <p:val>
                                            <p:strVal val="#ppt_w"/>
                                          </p:val>
                                        </p:tav>
                                      </p:tavLst>
                                    </p:anim>
                                    <p:anim calcmode="lin" valueType="num">
                                      <p:cBhvr additive="base">
                                        <p:cTn id="80" dur="500" fill="hold"/>
                                        <p:tgtEl>
                                          <p:spTgt spid="2332"/>
                                        </p:tgtEl>
                                        <p:attrNameLst>
                                          <p:attrName>ppt_h</p:attrName>
                                        </p:attrNameLst>
                                      </p:cBhvr>
                                      <p:tavLst>
                                        <p:tav tm="0">
                                          <p:val>
                                            <p:strVal val="#ppt_h"/>
                                          </p:val>
                                        </p:tav>
                                        <p:tav tm="100000">
                                          <p:val>
                                            <p:strVal val="#ppt_h"/>
                                          </p:val>
                                        </p:tav>
                                      </p:tavLst>
                                    </p:anim>
                                  </p:childTnLst>
                                </p:cTn>
                              </p:par>
                            </p:childTnLst>
                          </p:cTn>
                        </p:par>
                      </p:childTnLst>
                    </p:cTn>
                  </p:par>
                  <p:par>
                    <p:cTn id="81" fill="hold" nodeType="clickPar">
                      <p:stCondLst>
                        <p:cond delay="indefinite"/>
                      </p:stCondLst>
                      <p:childTnLst>
                        <p:par>
                          <p:cTn id="82" fill="hold" nodeType="afterGroup">
                            <p:stCondLst>
                              <p:cond delay="0"/>
                            </p:stCondLst>
                            <p:childTnLst>
                              <p:par>
                                <p:cTn id="83" presetID="17" presetClass="entr" presetSubtype="10" dur="500" fill="hold" grpId="11" nodeType="clickEffect">
                                  <p:stCondLst>
                                    <p:cond delay="0"/>
                                  </p:stCondLst>
                                  <p:childTnLst>
                                    <p:set>
                                      <p:cBhvr additive="base">
                                        <p:cTn id="84" dur="1" fill="hold">
                                          <p:stCondLst>
                                            <p:cond delay="0"/>
                                          </p:stCondLst>
                                        </p:cTn>
                                        <p:tgtEl>
                                          <p:spTgt spid="2341"/>
                                        </p:tgtEl>
                                        <p:attrNameLst>
                                          <p:attrName>style.visibility</p:attrName>
                                        </p:attrNameLst>
                                      </p:cBhvr>
                                      <p:to>
                                        <p:strVal val="visible"/>
                                      </p:to>
                                    </p:set>
                                    <p:anim calcmode="lin" valueType="num">
                                      <p:cBhvr additive="base">
                                        <p:cTn id="85" dur="500" fill="hold"/>
                                        <p:tgtEl>
                                          <p:spTgt spid="2341"/>
                                        </p:tgtEl>
                                        <p:attrNameLst>
                                          <p:attrName>ppt_w</p:attrName>
                                        </p:attrNameLst>
                                      </p:cBhvr>
                                      <p:tavLst>
                                        <p:tav tm="0">
                                          <p:val>
                                            <p:fltVal val="0"/>
                                          </p:val>
                                        </p:tav>
                                        <p:tav tm="100000">
                                          <p:val>
                                            <p:strVal val="#ppt_w"/>
                                          </p:val>
                                        </p:tav>
                                      </p:tavLst>
                                    </p:anim>
                                    <p:anim calcmode="lin" valueType="num">
                                      <p:cBhvr additive="base">
                                        <p:cTn id="86" dur="500" fill="hold"/>
                                        <p:tgtEl>
                                          <p:spTgt spid="2341"/>
                                        </p:tgtEl>
                                        <p:attrNameLst>
                                          <p:attrName>ppt_h</p:attrName>
                                        </p:attrNameLst>
                                      </p:cBhvr>
                                      <p:tavLst>
                                        <p:tav tm="0">
                                          <p:val>
                                            <p:strVal val="#ppt_h"/>
                                          </p:val>
                                        </p:tav>
                                        <p:tav tm="100000">
                                          <p:val>
                                            <p:strVal val="#ppt_h"/>
                                          </p:val>
                                        </p:tav>
                                      </p:tavLst>
                                    </p:anim>
                                  </p:childTnLst>
                                </p:cTn>
                              </p:par>
                            </p:childTnLst>
                          </p:cTn>
                        </p:par>
                      </p:childTnLst>
                    </p:cTn>
                  </p:par>
                  <p:par>
                    <p:cTn id="87" fill="hold" nodeType="clickPar">
                      <p:stCondLst>
                        <p:cond delay="indefinite"/>
                      </p:stCondLst>
                      <p:childTnLst>
                        <p:par>
                          <p:cTn id="88" fill="hold" nodeType="afterGroup">
                            <p:stCondLst>
                              <p:cond delay="0"/>
                            </p:stCondLst>
                            <p:childTnLst>
                              <p:par>
                                <p:cTn id="89" presetID="17" presetClass="entr" presetSubtype="10" dur="500" fill="hold" grpId="1" nodeType="clickEffect">
                                  <p:stCondLst>
                                    <p:cond delay="0"/>
                                  </p:stCondLst>
                                  <p:childTnLst>
                                    <p:set>
                                      <p:cBhvr additive="base">
                                        <p:cTn id="90" dur="1" fill="hold">
                                          <p:stCondLst>
                                            <p:cond delay="0"/>
                                          </p:stCondLst>
                                        </p:cTn>
                                        <p:tgtEl>
                                          <p:spTgt spid="2331"/>
                                        </p:tgtEl>
                                        <p:attrNameLst>
                                          <p:attrName>style.visibility</p:attrName>
                                        </p:attrNameLst>
                                      </p:cBhvr>
                                      <p:to>
                                        <p:strVal val="visible"/>
                                      </p:to>
                                    </p:set>
                                    <p:anim calcmode="lin" valueType="num">
                                      <p:cBhvr additive="base">
                                        <p:cTn id="91" dur="500" fill="hold"/>
                                        <p:tgtEl>
                                          <p:spTgt spid="2331"/>
                                        </p:tgtEl>
                                        <p:attrNameLst>
                                          <p:attrName>ppt_w</p:attrName>
                                        </p:attrNameLst>
                                      </p:cBhvr>
                                      <p:tavLst>
                                        <p:tav tm="0">
                                          <p:val>
                                            <p:fltVal val="0"/>
                                          </p:val>
                                        </p:tav>
                                        <p:tav tm="100000">
                                          <p:val>
                                            <p:strVal val="#ppt_w"/>
                                          </p:val>
                                        </p:tav>
                                      </p:tavLst>
                                    </p:anim>
                                    <p:anim calcmode="lin" valueType="num">
                                      <p:cBhvr additive="base">
                                        <p:cTn id="92" dur="500" fill="hold"/>
                                        <p:tgtEl>
                                          <p:spTgt spid="2331"/>
                                        </p:tgtEl>
                                        <p:attrNameLst>
                                          <p:attrName>ppt_h</p:attrName>
                                        </p:attrNameLst>
                                      </p:cBhvr>
                                      <p:tavLst>
                                        <p:tav tm="0">
                                          <p:val>
                                            <p:strVal val="#ppt_h"/>
                                          </p:val>
                                        </p:tav>
                                        <p:tav tm="100000">
                                          <p:val>
                                            <p:strVal val="#ppt_h"/>
                                          </p:val>
                                        </p:tav>
                                      </p:tavLst>
                                    </p:anim>
                                  </p:childTnLst>
                                </p:cTn>
                              </p:par>
                            </p:childTnLst>
                          </p:cTn>
                        </p:par>
                      </p:childTnLst>
                    </p:cTn>
                  </p:par>
                  <p:par>
                    <p:cTn id="93" fill="hold" nodeType="clickPar">
                      <p:stCondLst>
                        <p:cond delay="indefinite"/>
                      </p:stCondLst>
                      <p:childTnLst>
                        <p:par>
                          <p:cTn id="94" fill="hold" nodeType="afterGroup">
                            <p:stCondLst>
                              <p:cond delay="0"/>
                            </p:stCondLst>
                            <p:childTnLst>
                              <p:par>
                                <p:cTn id="95" presetID="17" presetClass="entr" presetSubtype="10" dur="500" fill="hold" grpId="12" nodeType="clickEffect">
                                  <p:stCondLst>
                                    <p:cond delay="0"/>
                                  </p:stCondLst>
                                  <p:childTnLst>
                                    <p:set>
                                      <p:cBhvr additive="base">
                                        <p:cTn id="96" dur="1" fill="hold">
                                          <p:stCondLst>
                                            <p:cond delay="0"/>
                                          </p:stCondLst>
                                        </p:cTn>
                                        <p:tgtEl>
                                          <p:spTgt spid="2342"/>
                                        </p:tgtEl>
                                        <p:attrNameLst>
                                          <p:attrName>style.visibility</p:attrName>
                                        </p:attrNameLst>
                                      </p:cBhvr>
                                      <p:to>
                                        <p:strVal val="visible"/>
                                      </p:to>
                                    </p:set>
                                    <p:anim calcmode="lin" valueType="num">
                                      <p:cBhvr additive="base">
                                        <p:cTn id="97" dur="500" fill="hold"/>
                                        <p:tgtEl>
                                          <p:spTgt spid="2342"/>
                                        </p:tgtEl>
                                        <p:attrNameLst>
                                          <p:attrName>ppt_w</p:attrName>
                                        </p:attrNameLst>
                                      </p:cBhvr>
                                      <p:tavLst>
                                        <p:tav tm="0">
                                          <p:val>
                                            <p:fltVal val="0"/>
                                          </p:val>
                                        </p:tav>
                                        <p:tav tm="100000">
                                          <p:val>
                                            <p:strVal val="#ppt_w"/>
                                          </p:val>
                                        </p:tav>
                                      </p:tavLst>
                                    </p:anim>
                                    <p:anim calcmode="lin" valueType="num">
                                      <p:cBhvr additive="base">
                                        <p:cTn id="98" dur="500" fill="hold"/>
                                        <p:tgtEl>
                                          <p:spTgt spid="2342"/>
                                        </p:tgtEl>
                                        <p:attrNameLst>
                                          <p:attrName>ppt_h</p:attrName>
                                        </p:attrNameLst>
                                      </p:cBhvr>
                                      <p:tavLst>
                                        <p:tav tm="0">
                                          <p:val>
                                            <p:strVal val="#ppt_h"/>
                                          </p:val>
                                        </p:tav>
                                        <p:tav tm="100000">
                                          <p:val>
                                            <p:strVal val="#ppt_h"/>
                                          </p:val>
                                        </p:tav>
                                      </p:tavLst>
                                    </p:anim>
                                  </p:childTnLst>
                                </p:cTn>
                              </p:par>
                            </p:childTnLst>
                          </p:cTn>
                        </p:par>
                      </p:childTnLst>
                    </p:cTn>
                  </p:par>
                  <p:par>
                    <p:cTn id="99" fill="hold" nodeType="clickPar">
                      <p:stCondLst>
                        <p:cond delay="indefinite"/>
                      </p:stCondLst>
                      <p:childTnLst>
                        <p:par>
                          <p:cTn id="100" fill="hold" nodeType="afterGroup">
                            <p:stCondLst>
                              <p:cond delay="0"/>
                            </p:stCondLst>
                            <p:childTnLst>
                              <p:par>
                                <p:cTn id="101" presetID="17" presetClass="entr" presetSubtype="10" dur="500" fill="hold" grpId="0" nodeType="clickEffect">
                                  <p:stCondLst>
                                    <p:cond delay="0"/>
                                  </p:stCondLst>
                                  <p:childTnLst>
                                    <p:set>
                                      <p:cBhvr additive="base">
                                        <p:cTn id="102" dur="1" fill="hold">
                                          <p:stCondLst>
                                            <p:cond delay="0"/>
                                          </p:stCondLst>
                                        </p:cTn>
                                        <p:tgtEl>
                                          <p:spTgt spid="2330"/>
                                        </p:tgtEl>
                                        <p:attrNameLst>
                                          <p:attrName>style.visibility</p:attrName>
                                        </p:attrNameLst>
                                      </p:cBhvr>
                                      <p:to>
                                        <p:strVal val="visible"/>
                                      </p:to>
                                    </p:set>
                                    <p:anim calcmode="lin" valueType="num">
                                      <p:cBhvr additive="base">
                                        <p:cTn id="103" dur="500" fill="hold"/>
                                        <p:tgtEl>
                                          <p:spTgt spid="2330"/>
                                        </p:tgtEl>
                                        <p:attrNameLst>
                                          <p:attrName>ppt_w</p:attrName>
                                        </p:attrNameLst>
                                      </p:cBhvr>
                                      <p:tavLst>
                                        <p:tav tm="0">
                                          <p:val>
                                            <p:fltVal val="0"/>
                                          </p:val>
                                        </p:tav>
                                        <p:tav tm="100000">
                                          <p:val>
                                            <p:strVal val="#ppt_w"/>
                                          </p:val>
                                        </p:tav>
                                      </p:tavLst>
                                    </p:anim>
                                    <p:anim calcmode="lin" valueType="num">
                                      <p:cBhvr additive="base">
                                        <p:cTn id="104" dur="500" fill="hold"/>
                                        <p:tgtEl>
                                          <p:spTgt spid="2330"/>
                                        </p:tgtEl>
                                        <p:attrNameLst>
                                          <p:attrName>ppt_h</p:attrName>
                                        </p:attrNameLst>
                                      </p:cBhvr>
                                      <p:tavLst>
                                        <p:tav tm="0">
                                          <p:val>
                                            <p:strVal val="#ppt_h"/>
                                          </p:val>
                                        </p:tav>
                                        <p:tav tm="100000">
                                          <p:val>
                                            <p:strVal val="#ppt_h"/>
                                          </p:val>
                                        </p:tav>
                                      </p:tavLst>
                                    </p:anim>
                                  </p:childTnLst>
                                </p:cTn>
                              </p:par>
                            </p:childTnLst>
                          </p:cTn>
                        </p:par>
                      </p:childTnLst>
                    </p:cTn>
                  </p:par>
                  <p:par>
                    <p:cTn id="105" fill="hold" nodeType="clickPar">
                      <p:stCondLst>
                        <p:cond delay="indefinite"/>
                      </p:stCondLst>
                      <p:childTnLst>
                        <p:par>
                          <p:cTn id="106" fill="hold" nodeType="afterGroup">
                            <p:stCondLst>
                              <p:cond delay="0"/>
                            </p:stCondLst>
                            <p:childTnLst>
                              <p:par>
                                <p:cTn id="107" presetID="17" presetClass="entr" presetSubtype="10" dur="500" fill="hold" grpId="13" nodeType="clickEffect">
                                  <p:stCondLst>
                                    <p:cond delay="0"/>
                                  </p:stCondLst>
                                  <p:childTnLst>
                                    <p:set>
                                      <p:cBhvr additive="base">
                                        <p:cTn id="108" dur="1" fill="hold">
                                          <p:stCondLst>
                                            <p:cond delay="0"/>
                                          </p:stCondLst>
                                        </p:cTn>
                                        <p:tgtEl>
                                          <p:spTgt spid="2343"/>
                                        </p:tgtEl>
                                        <p:attrNameLst>
                                          <p:attrName>style.visibility</p:attrName>
                                        </p:attrNameLst>
                                      </p:cBhvr>
                                      <p:to>
                                        <p:strVal val="visible"/>
                                      </p:to>
                                    </p:set>
                                    <p:anim calcmode="lin" valueType="num">
                                      <p:cBhvr additive="base">
                                        <p:cTn id="109" dur="500" fill="hold"/>
                                        <p:tgtEl>
                                          <p:spTgt spid="2343"/>
                                        </p:tgtEl>
                                        <p:attrNameLst>
                                          <p:attrName>ppt_w</p:attrName>
                                        </p:attrNameLst>
                                      </p:cBhvr>
                                      <p:tavLst>
                                        <p:tav tm="0">
                                          <p:val>
                                            <p:fltVal val="0"/>
                                          </p:val>
                                        </p:tav>
                                        <p:tav tm="100000">
                                          <p:val>
                                            <p:strVal val="#ppt_w"/>
                                          </p:val>
                                        </p:tav>
                                      </p:tavLst>
                                    </p:anim>
                                    <p:anim calcmode="lin" valueType="num">
                                      <p:cBhvr additive="base">
                                        <p:cTn id="110" dur="500" fill="hold"/>
                                        <p:tgtEl>
                                          <p:spTgt spid="2343"/>
                                        </p:tgtEl>
                                        <p:attrNameLst>
                                          <p:attrName>ppt_h</p:attrName>
                                        </p:attrNameLst>
                                      </p:cBhvr>
                                      <p:tavLst>
                                        <p:tav tm="0">
                                          <p:val>
                                            <p:strVal val="#ppt_h"/>
                                          </p:val>
                                        </p:tav>
                                        <p:tav tm="100000">
                                          <p:val>
                                            <p:strVal val="#ppt_h"/>
                                          </p:val>
                                        </p:tav>
                                      </p:tavLst>
                                    </p:anim>
                                  </p:childTnLst>
                                </p:cTn>
                              </p:par>
                            </p:childTnLst>
                          </p:cTn>
                        </p:par>
                      </p:childTnLst>
                    </p:cTn>
                  </p:par>
                  <p:par>
                    <p:cTn id="111" fill="hold" nodeType="clickPar">
                      <p:stCondLst>
                        <p:cond delay="indefinite"/>
                      </p:stCondLst>
                      <p:childTnLst>
                        <p:par>
                          <p:cTn id="112" fill="hold" nodeType="afterGroup">
                            <p:stCondLst>
                              <p:cond delay="0"/>
                            </p:stCondLst>
                            <p:childTnLst>
                              <p:par>
                                <p:cTn id="113" presetID="17" presetClass="entr" presetSubtype="10" dur="500" fill="hold" grpId="14" nodeType="clickEffect">
                                  <p:stCondLst>
                                    <p:cond delay="0"/>
                                  </p:stCondLst>
                                  <p:childTnLst>
                                    <p:set>
                                      <p:cBhvr additive="base">
                                        <p:cTn id="114" dur="1" fill="hold">
                                          <p:stCondLst>
                                            <p:cond delay="0"/>
                                          </p:stCondLst>
                                        </p:cTn>
                                        <p:tgtEl>
                                          <p:spTgt spid="2344"/>
                                        </p:tgtEl>
                                        <p:attrNameLst>
                                          <p:attrName>style.visibility</p:attrName>
                                        </p:attrNameLst>
                                      </p:cBhvr>
                                      <p:to>
                                        <p:strVal val="visible"/>
                                      </p:to>
                                    </p:set>
                                    <p:anim calcmode="lin" valueType="num">
                                      <p:cBhvr additive="base">
                                        <p:cTn id="115" dur="500" fill="hold"/>
                                        <p:tgtEl>
                                          <p:spTgt spid="2344"/>
                                        </p:tgtEl>
                                        <p:attrNameLst>
                                          <p:attrName>ppt_w</p:attrName>
                                        </p:attrNameLst>
                                      </p:cBhvr>
                                      <p:tavLst>
                                        <p:tav tm="0">
                                          <p:val>
                                            <p:fltVal val="0"/>
                                          </p:val>
                                        </p:tav>
                                        <p:tav tm="100000">
                                          <p:val>
                                            <p:strVal val="#ppt_w"/>
                                          </p:val>
                                        </p:tav>
                                      </p:tavLst>
                                    </p:anim>
                                    <p:anim calcmode="lin" valueType="num">
                                      <p:cBhvr additive="base">
                                        <p:cTn id="116" dur="500" fill="hold"/>
                                        <p:tgtEl>
                                          <p:spTgt spid="2344"/>
                                        </p:tgtEl>
                                        <p:attrNameLst>
                                          <p:attrName>ppt_h</p:attrName>
                                        </p:attrNameLst>
                                      </p:cBhvr>
                                      <p:tavLst>
                                        <p:tav tm="0">
                                          <p:val>
                                            <p:strVal val="#ppt_h"/>
                                          </p:val>
                                        </p:tav>
                                        <p:tav tm="100000">
                                          <p:val>
                                            <p:strVal val="#ppt_h"/>
                                          </p:val>
                                        </p:tav>
                                      </p:tavLst>
                                    </p:anim>
                                  </p:childTnLst>
                                </p:cTn>
                              </p:par>
                            </p:childTnLst>
                          </p:cTn>
                        </p:par>
                      </p:childTnLst>
                    </p:cTn>
                  </p:par>
                  <p:par>
                    <p:cTn id="117" fill="hold" nodeType="clickPar">
                      <p:stCondLst>
                        <p:cond delay="indefinite"/>
                      </p:stCondLst>
                      <p:childTnLst>
                        <p:par>
                          <p:cTn id="118" fill="hold" nodeType="afterGroup">
                            <p:stCondLst>
                              <p:cond delay="0"/>
                            </p:stCondLst>
                            <p:childTnLst>
                              <p:par>
                                <p:cTn id="119" presetID="17" presetClass="entr" presetSubtype="10" dur="500" fill="hold" grpId="5" nodeType="clickEffect">
                                  <p:stCondLst>
                                    <p:cond delay="0"/>
                                  </p:stCondLst>
                                  <p:childTnLst>
                                    <p:set>
                                      <p:cBhvr additive="base">
                                        <p:cTn id="120" dur="1" fill="hold">
                                          <p:stCondLst>
                                            <p:cond delay="0"/>
                                          </p:stCondLst>
                                        </p:cTn>
                                        <p:tgtEl>
                                          <p:spTgt spid="2335"/>
                                        </p:tgtEl>
                                        <p:attrNameLst>
                                          <p:attrName>style.visibility</p:attrName>
                                        </p:attrNameLst>
                                      </p:cBhvr>
                                      <p:to>
                                        <p:strVal val="visible"/>
                                      </p:to>
                                    </p:set>
                                    <p:anim calcmode="lin" valueType="num">
                                      <p:cBhvr additive="base">
                                        <p:cTn id="121" dur="500" fill="hold"/>
                                        <p:tgtEl>
                                          <p:spTgt spid="2335"/>
                                        </p:tgtEl>
                                        <p:attrNameLst>
                                          <p:attrName>ppt_w</p:attrName>
                                        </p:attrNameLst>
                                      </p:cBhvr>
                                      <p:tavLst>
                                        <p:tav tm="0">
                                          <p:val>
                                            <p:fltVal val="0"/>
                                          </p:val>
                                        </p:tav>
                                        <p:tav tm="100000">
                                          <p:val>
                                            <p:strVal val="#ppt_w"/>
                                          </p:val>
                                        </p:tav>
                                      </p:tavLst>
                                    </p:anim>
                                    <p:anim calcmode="lin" valueType="num">
                                      <p:cBhvr additive="base">
                                        <p:cTn id="122" dur="500" fill="hold"/>
                                        <p:tgtEl>
                                          <p:spTgt spid="2335"/>
                                        </p:tgtEl>
                                        <p:attrNameLst>
                                          <p:attrName>ppt_h</p:attrName>
                                        </p:attrNameLst>
                                      </p:cBhvr>
                                      <p:tavLst>
                                        <p:tav tm="0">
                                          <p:val>
                                            <p:strVal val="#ppt_h"/>
                                          </p:val>
                                        </p:tav>
                                        <p:tav tm="100000">
                                          <p:val>
                                            <p:strVal val="#ppt_h"/>
                                          </p:val>
                                        </p:tav>
                                      </p:tavLst>
                                    </p:anim>
                                  </p:childTnLst>
                                </p:cTn>
                              </p:par>
                            </p:childTnLst>
                          </p:cTn>
                        </p:par>
                      </p:childTnLst>
                    </p:cTn>
                  </p:par>
                  <p:par>
                    <p:cTn id="123" fill="hold" nodeType="clickPar">
                      <p:stCondLst>
                        <p:cond delay="indefinite"/>
                      </p:stCondLst>
                      <p:childTnLst>
                        <p:par>
                          <p:cTn id="124" fill="hold" nodeType="afterGroup">
                            <p:stCondLst>
                              <p:cond delay="0"/>
                            </p:stCondLst>
                            <p:childTnLst>
                              <p:par>
                                <p:cTn id="125" presetID="17" presetClass="entr" presetSubtype="10" dur="500" fill="hold" grpId="15" nodeType="clickEffect">
                                  <p:stCondLst>
                                    <p:cond delay="0"/>
                                  </p:stCondLst>
                                  <p:childTnLst>
                                    <p:set>
                                      <p:cBhvr additive="base">
                                        <p:cTn id="126" dur="1" fill="hold">
                                          <p:stCondLst>
                                            <p:cond delay="0"/>
                                          </p:stCondLst>
                                        </p:cTn>
                                        <p:tgtEl>
                                          <p:spTgt spid="2345"/>
                                        </p:tgtEl>
                                        <p:attrNameLst>
                                          <p:attrName>style.visibility</p:attrName>
                                        </p:attrNameLst>
                                      </p:cBhvr>
                                      <p:to>
                                        <p:strVal val="visible"/>
                                      </p:to>
                                    </p:set>
                                    <p:anim calcmode="lin" valueType="num">
                                      <p:cBhvr additive="base">
                                        <p:cTn id="127" dur="500" fill="hold"/>
                                        <p:tgtEl>
                                          <p:spTgt spid="2345"/>
                                        </p:tgtEl>
                                        <p:attrNameLst>
                                          <p:attrName>ppt_w</p:attrName>
                                        </p:attrNameLst>
                                      </p:cBhvr>
                                      <p:tavLst>
                                        <p:tav tm="0">
                                          <p:val>
                                            <p:fltVal val="0"/>
                                          </p:val>
                                        </p:tav>
                                        <p:tav tm="100000">
                                          <p:val>
                                            <p:strVal val="#ppt_w"/>
                                          </p:val>
                                        </p:tav>
                                      </p:tavLst>
                                    </p:anim>
                                    <p:anim calcmode="lin" valueType="num">
                                      <p:cBhvr additive="base">
                                        <p:cTn id="128" dur="500" fill="hold"/>
                                        <p:tgtEl>
                                          <p:spTgt spid="2345"/>
                                        </p:tgtEl>
                                        <p:attrNameLst>
                                          <p:attrName>ppt_h</p:attrName>
                                        </p:attrNameLst>
                                      </p:cBhvr>
                                      <p:tavLst>
                                        <p:tav tm="0">
                                          <p:val>
                                            <p:strVal val="#ppt_h"/>
                                          </p:val>
                                        </p:tav>
                                        <p:tav tm="100000">
                                          <p:val>
                                            <p:strVal val="#ppt_h"/>
                                          </p:val>
                                        </p:tav>
                                      </p:tavLst>
                                    </p:anim>
                                  </p:childTnLst>
                                </p:cTn>
                              </p:par>
                            </p:childTnLst>
                          </p:cTn>
                        </p:par>
                      </p:childTnLst>
                    </p:cTn>
                  </p:par>
                  <p:par>
                    <p:cTn id="129" fill="hold" nodeType="clickPar">
                      <p:stCondLst>
                        <p:cond delay="indefinite"/>
                      </p:stCondLst>
                      <p:childTnLst>
                        <p:par>
                          <p:cTn id="130" fill="hold" nodeType="afterGroup">
                            <p:stCondLst>
                              <p:cond delay="0"/>
                            </p:stCondLst>
                            <p:childTnLst>
                              <p:par>
                                <p:cTn id="131" presetID="17" presetClass="entr" presetSubtype="10" dur="500" fill="hold" grpId="4" nodeType="clickEffect">
                                  <p:stCondLst>
                                    <p:cond delay="0"/>
                                  </p:stCondLst>
                                  <p:childTnLst>
                                    <p:set>
                                      <p:cBhvr additive="base">
                                        <p:cTn id="132" dur="1" fill="hold">
                                          <p:stCondLst>
                                            <p:cond delay="0"/>
                                          </p:stCondLst>
                                        </p:cTn>
                                        <p:tgtEl>
                                          <p:spTgt spid="2334"/>
                                        </p:tgtEl>
                                        <p:attrNameLst>
                                          <p:attrName>style.visibility</p:attrName>
                                        </p:attrNameLst>
                                      </p:cBhvr>
                                      <p:to>
                                        <p:strVal val="visible"/>
                                      </p:to>
                                    </p:set>
                                    <p:anim calcmode="lin" valueType="num">
                                      <p:cBhvr additive="base">
                                        <p:cTn id="133" dur="500" fill="hold"/>
                                        <p:tgtEl>
                                          <p:spTgt spid="2334"/>
                                        </p:tgtEl>
                                        <p:attrNameLst>
                                          <p:attrName>ppt_w</p:attrName>
                                        </p:attrNameLst>
                                      </p:cBhvr>
                                      <p:tavLst>
                                        <p:tav tm="0">
                                          <p:val>
                                            <p:fltVal val="0"/>
                                          </p:val>
                                        </p:tav>
                                        <p:tav tm="100000">
                                          <p:val>
                                            <p:strVal val="#ppt_w"/>
                                          </p:val>
                                        </p:tav>
                                      </p:tavLst>
                                    </p:anim>
                                    <p:anim calcmode="lin" valueType="num">
                                      <p:cBhvr additive="base">
                                        <p:cTn id="134" dur="500" fill="hold"/>
                                        <p:tgtEl>
                                          <p:spTgt spid="2334"/>
                                        </p:tgtEl>
                                        <p:attrNameLst>
                                          <p:attrName>ppt_h</p:attrName>
                                        </p:attrNameLst>
                                      </p:cBhvr>
                                      <p:tavLst>
                                        <p:tav tm="0">
                                          <p:val>
                                            <p:strVal val="#ppt_h"/>
                                          </p:val>
                                        </p:tav>
                                        <p:tav tm="100000">
                                          <p:val>
                                            <p:strVal val="#ppt_h"/>
                                          </p:val>
                                        </p:tav>
                                      </p:tavLst>
                                    </p:anim>
                                  </p:childTnLst>
                                </p:cTn>
                              </p:par>
                            </p:childTnLst>
                          </p:cTn>
                        </p:par>
                      </p:childTnLst>
                    </p:cTn>
                  </p:par>
                  <p:par>
                    <p:cTn id="135" fill="hold" nodeType="clickPar">
                      <p:stCondLst>
                        <p:cond delay="indefinite"/>
                      </p:stCondLst>
                      <p:childTnLst>
                        <p:par>
                          <p:cTn id="136" fill="hold" nodeType="afterGroup">
                            <p:stCondLst>
                              <p:cond delay="0"/>
                            </p:stCondLst>
                            <p:childTnLst>
                              <p:par>
                                <p:cTn id="137" presetID="17" presetClass="entr" presetSubtype="10" dur="500" fill="hold" grpId="16" nodeType="clickEffect">
                                  <p:stCondLst>
                                    <p:cond delay="0"/>
                                  </p:stCondLst>
                                  <p:childTnLst>
                                    <p:set>
                                      <p:cBhvr additive="base">
                                        <p:cTn id="138" dur="1" fill="hold">
                                          <p:stCondLst>
                                            <p:cond delay="0"/>
                                          </p:stCondLst>
                                        </p:cTn>
                                        <p:tgtEl>
                                          <p:spTgt spid="2346"/>
                                        </p:tgtEl>
                                        <p:attrNameLst>
                                          <p:attrName>style.visibility</p:attrName>
                                        </p:attrNameLst>
                                      </p:cBhvr>
                                      <p:to>
                                        <p:strVal val="visible"/>
                                      </p:to>
                                    </p:set>
                                    <p:anim calcmode="lin" valueType="num">
                                      <p:cBhvr additive="base">
                                        <p:cTn id="139" dur="500" fill="hold"/>
                                        <p:tgtEl>
                                          <p:spTgt spid="2346"/>
                                        </p:tgtEl>
                                        <p:attrNameLst>
                                          <p:attrName>ppt_w</p:attrName>
                                        </p:attrNameLst>
                                      </p:cBhvr>
                                      <p:tavLst>
                                        <p:tav tm="0">
                                          <p:val>
                                            <p:fltVal val="0"/>
                                          </p:val>
                                        </p:tav>
                                        <p:tav tm="100000">
                                          <p:val>
                                            <p:strVal val="#ppt_w"/>
                                          </p:val>
                                        </p:tav>
                                      </p:tavLst>
                                    </p:anim>
                                    <p:anim calcmode="lin" valueType="num">
                                      <p:cBhvr additive="base">
                                        <p:cTn id="140" dur="500" fill="hold"/>
                                        <p:tgtEl>
                                          <p:spTgt spid="2346"/>
                                        </p:tgtEl>
                                        <p:attrNameLst>
                                          <p:attrName>ppt_h</p:attrName>
                                        </p:attrNameLst>
                                      </p:cBhvr>
                                      <p:tavLst>
                                        <p:tav tm="0">
                                          <p:val>
                                            <p:strVal val="#ppt_h"/>
                                          </p:val>
                                        </p:tav>
                                        <p:tav tm="100000">
                                          <p:val>
                                            <p:strVal val="#ppt_h"/>
                                          </p:val>
                                        </p:tav>
                                      </p:tavLst>
                                    </p:anim>
                                  </p:childTnLst>
                                </p:cTn>
                              </p:par>
                            </p:childTnLst>
                          </p:cTn>
                        </p:par>
                      </p:childTnLst>
                    </p:cTn>
                  </p:par>
                  <p:par>
                    <p:cTn id="141" fill="hold" nodeType="clickPar">
                      <p:stCondLst>
                        <p:cond delay="indefinite"/>
                      </p:stCondLst>
                      <p:childTnLst>
                        <p:par>
                          <p:cTn id="142" fill="hold" nodeType="afterGroup">
                            <p:stCondLst>
                              <p:cond delay="0"/>
                            </p:stCondLst>
                            <p:childTnLst>
                              <p:par>
                                <p:cTn id="143" presetID="17" presetClass="entr" presetSubtype="10" dur="500" fill="hold" nodeType="clickEffect">
                                  <p:stCondLst>
                                    <p:cond delay="0"/>
                                  </p:stCondLst>
                                  <p:childTnLst>
                                    <p:set>
                                      <p:cBhvr additive="base">
                                        <p:cTn id="144" dur="1" fill="hold">
                                          <p:stCondLst>
                                            <p:cond delay="0"/>
                                          </p:stCondLst>
                                        </p:cTn>
                                        <p:tgtEl>
                                          <p:spTgt spid="2347"/>
                                        </p:tgtEl>
                                        <p:attrNameLst>
                                          <p:attrName>style.visibility</p:attrName>
                                        </p:attrNameLst>
                                      </p:cBhvr>
                                      <p:to>
                                        <p:strVal val="visible"/>
                                      </p:to>
                                    </p:set>
                                    <p:anim calcmode="lin" valueType="num">
                                      <p:cBhvr additive="base">
                                        <p:cTn id="145" dur="500" fill="hold"/>
                                        <p:tgtEl>
                                          <p:spTgt spid="2347"/>
                                        </p:tgtEl>
                                        <p:attrNameLst>
                                          <p:attrName>ppt_w</p:attrName>
                                        </p:attrNameLst>
                                      </p:cBhvr>
                                      <p:tavLst>
                                        <p:tav tm="0">
                                          <p:val>
                                            <p:fltVal val="0"/>
                                          </p:val>
                                        </p:tav>
                                        <p:tav tm="100000">
                                          <p:val>
                                            <p:strVal val="#ppt_w"/>
                                          </p:val>
                                        </p:tav>
                                      </p:tavLst>
                                    </p:anim>
                                    <p:anim calcmode="lin" valueType="num">
                                      <p:cBhvr additive="base">
                                        <p:cTn id="146" dur="500" fill="hold"/>
                                        <p:tgtEl>
                                          <p:spTgt spid="2347"/>
                                        </p:tgtEl>
                                        <p:attrNameLst>
                                          <p:attrName>ppt_h</p:attrName>
                                        </p:attrNameLst>
                                      </p:cBhvr>
                                      <p:tavLst>
                                        <p:tav tm="0">
                                          <p:val>
                                            <p:strVal val="#ppt_h"/>
                                          </p:val>
                                        </p:tav>
                                        <p:tav tm="100000">
                                          <p:val>
                                            <p:strVal val="#ppt_h"/>
                                          </p:val>
                                        </p:tav>
                                      </p:tavLst>
                                    </p:anim>
                                  </p:childTnLst>
                                </p:cTn>
                              </p:par>
                            </p:childTnLst>
                          </p:cTn>
                        </p:par>
                      </p:childTnLst>
                    </p:cTn>
                  </p:par>
                  <p:par>
                    <p:cTn id="147" fill="hold" nodeType="clickPar">
                      <p:stCondLst>
                        <p:cond delay="indefinite"/>
                      </p:stCondLst>
                      <p:childTnLst>
                        <p:par>
                          <p:cTn id="148" fill="hold" nodeType="afterGroup">
                            <p:stCondLst>
                              <p:cond delay="0"/>
                            </p:stCondLst>
                            <p:childTnLst>
                              <p:par>
                                <p:cTn id="149" presetID="3" presetClass="entr" presetSubtype="10" dur="500" fill="hold" grpId="17" nodeType="clickEffect">
                                  <p:stCondLst>
                                    <p:cond delay="0"/>
                                  </p:stCondLst>
                                  <p:childTnLst>
                                    <p:set>
                                      <p:cBhvr additive="base">
                                        <p:cTn id="150" dur="1" fill="hold">
                                          <p:stCondLst>
                                            <p:cond delay="0"/>
                                          </p:stCondLst>
                                        </p:cTn>
                                        <p:tgtEl>
                                          <p:spTgt spid="2351"/>
                                        </p:tgtEl>
                                        <p:attrNameLst>
                                          <p:attrName>style.visibility</p:attrName>
                                        </p:attrNameLst>
                                      </p:cBhvr>
                                      <p:to>
                                        <p:strVal val="visible"/>
                                      </p:to>
                                    </p:set>
                                    <p:animEffect transition="in" filter="blinds(horizontal)">
                                      <p:cBhvr additive="base">
                                        <p:cTn id="151" dur="500"/>
                                        <p:tgtEl>
                                          <p:spTgt spid="2351"/>
                                        </p:tgtEl>
                                      </p:cBhvr>
                                    </p:animEffect>
                                  </p:childTnLst>
                                </p:cTn>
                              </p:par>
                            </p:childTnLst>
                          </p:cTn>
                        </p:par>
                      </p:childTnLst>
                    </p:cTn>
                  </p:par>
                  <p:par>
                    <p:cTn id="152" fill="hold" nodeType="clickPar">
                      <p:stCondLst>
                        <p:cond delay="indefinite"/>
                      </p:stCondLst>
                      <p:childTnLst>
                        <p:par>
                          <p:cTn id="153" fill="hold" nodeType="afterGroup">
                            <p:stCondLst>
                              <p:cond delay="0"/>
                            </p:stCondLst>
                            <p:childTnLst>
                              <p:par>
                                <p:cTn id="154" presetID="16" presetClass="entr" presetSubtype="26" dur="500" fill="hold" grpId="22" nodeType="clickEffect">
                                  <p:stCondLst>
                                    <p:cond delay="0"/>
                                  </p:stCondLst>
                                  <p:childTnLst>
                                    <p:set>
                                      <p:cBhvr additive="base">
                                        <p:cTn id="155" dur="1" fill="hold">
                                          <p:stCondLst>
                                            <p:cond delay="0"/>
                                          </p:stCondLst>
                                        </p:cTn>
                                        <p:tgtEl>
                                          <p:spTgt spid="2358"/>
                                        </p:tgtEl>
                                        <p:attrNameLst>
                                          <p:attrName>style.visibility</p:attrName>
                                        </p:attrNameLst>
                                      </p:cBhvr>
                                      <p:to>
                                        <p:strVal val="visible"/>
                                      </p:to>
                                    </p:set>
                                    <p:animEffect transition="in" filter="barn(inHorizontal)">
                                      <p:cBhvr additive="base">
                                        <p:cTn id="156" dur="500"/>
                                        <p:tgtEl>
                                          <p:spTgt spid="2358"/>
                                        </p:tgtEl>
                                      </p:cBhvr>
                                    </p:animEffect>
                                  </p:childTnLst>
                                </p:cTn>
                              </p:par>
                            </p:childTnLst>
                          </p:cTn>
                        </p:par>
                      </p:childTnLst>
                    </p:cTn>
                  </p:par>
                  <p:par>
                    <p:cTn id="157" fill="hold" nodeType="clickPar">
                      <p:stCondLst>
                        <p:cond delay="indefinite"/>
                      </p:stCondLst>
                      <p:childTnLst>
                        <p:par>
                          <p:cTn id="158" fill="hold" nodeType="afterGroup">
                            <p:stCondLst>
                              <p:cond delay="0"/>
                            </p:stCondLst>
                            <p:childTnLst>
                              <p:par>
                                <p:cTn id="159" presetID="16" presetClass="entr" presetSubtype="26" dur="500" fill="hold" grpId="18" nodeType="clickEffect">
                                  <p:stCondLst>
                                    <p:cond delay="0"/>
                                  </p:stCondLst>
                                  <p:childTnLst>
                                    <p:set>
                                      <p:cBhvr additive="base">
                                        <p:cTn id="160" dur="1" fill="hold">
                                          <p:stCondLst>
                                            <p:cond delay="0"/>
                                          </p:stCondLst>
                                        </p:cTn>
                                        <p:tgtEl>
                                          <p:spTgt spid="2354"/>
                                        </p:tgtEl>
                                        <p:attrNameLst>
                                          <p:attrName>style.visibility</p:attrName>
                                        </p:attrNameLst>
                                      </p:cBhvr>
                                      <p:to>
                                        <p:strVal val="visible"/>
                                      </p:to>
                                    </p:set>
                                    <p:animEffect transition="in" filter="barn(inHorizontal)">
                                      <p:cBhvr additive="base">
                                        <p:cTn id="161" dur="500"/>
                                        <p:tgtEl>
                                          <p:spTgt spid="2354"/>
                                        </p:tgtEl>
                                      </p:cBhvr>
                                    </p:animEffect>
                                  </p:childTnLst>
                                </p:cTn>
                              </p:par>
                            </p:childTnLst>
                          </p:cTn>
                        </p:par>
                      </p:childTnLst>
                    </p:cTn>
                  </p:par>
                  <p:par>
                    <p:cTn id="162" fill="hold" nodeType="clickPar">
                      <p:stCondLst>
                        <p:cond delay="indefinite"/>
                      </p:stCondLst>
                      <p:childTnLst>
                        <p:par>
                          <p:cTn id="163" fill="hold" nodeType="afterGroup">
                            <p:stCondLst>
                              <p:cond delay="0"/>
                            </p:stCondLst>
                            <p:childTnLst>
                              <p:par>
                                <p:cTn id="164" presetID="16" presetClass="entr" presetSubtype="26" dur="500" fill="hold" grpId="19" nodeType="clickEffect">
                                  <p:stCondLst>
                                    <p:cond delay="0"/>
                                  </p:stCondLst>
                                  <p:childTnLst>
                                    <p:set>
                                      <p:cBhvr additive="base">
                                        <p:cTn id="165" dur="1" fill="hold">
                                          <p:stCondLst>
                                            <p:cond delay="0"/>
                                          </p:stCondLst>
                                        </p:cTn>
                                        <p:tgtEl>
                                          <p:spTgt spid="2355"/>
                                        </p:tgtEl>
                                        <p:attrNameLst>
                                          <p:attrName>style.visibility</p:attrName>
                                        </p:attrNameLst>
                                      </p:cBhvr>
                                      <p:to>
                                        <p:strVal val="visible"/>
                                      </p:to>
                                    </p:set>
                                    <p:animEffect transition="in" filter="barn(inHorizontal)">
                                      <p:cBhvr additive="base">
                                        <p:cTn id="166" dur="500"/>
                                        <p:tgtEl>
                                          <p:spTgt spid="2355"/>
                                        </p:tgtEl>
                                      </p:cBhvr>
                                    </p:animEffect>
                                  </p:childTnLst>
                                </p:cTn>
                              </p:par>
                            </p:childTnLst>
                          </p:cTn>
                        </p:par>
                      </p:childTnLst>
                    </p:cTn>
                  </p:par>
                  <p:par>
                    <p:cTn id="167" fill="hold" nodeType="clickPar">
                      <p:stCondLst>
                        <p:cond delay="indefinite"/>
                      </p:stCondLst>
                      <p:childTnLst>
                        <p:par>
                          <p:cTn id="168" fill="hold" nodeType="afterGroup">
                            <p:stCondLst>
                              <p:cond delay="0"/>
                            </p:stCondLst>
                            <p:childTnLst>
                              <p:par>
                                <p:cTn id="169" presetID="16" presetClass="entr" presetSubtype="26" dur="500" fill="hold" grpId="20" nodeType="clickEffect">
                                  <p:stCondLst>
                                    <p:cond delay="0"/>
                                  </p:stCondLst>
                                  <p:childTnLst>
                                    <p:set>
                                      <p:cBhvr additive="base">
                                        <p:cTn id="170" dur="1" fill="hold">
                                          <p:stCondLst>
                                            <p:cond delay="0"/>
                                          </p:stCondLst>
                                        </p:cTn>
                                        <p:tgtEl>
                                          <p:spTgt spid="2356"/>
                                        </p:tgtEl>
                                        <p:attrNameLst>
                                          <p:attrName>style.visibility</p:attrName>
                                        </p:attrNameLst>
                                      </p:cBhvr>
                                      <p:to>
                                        <p:strVal val="visible"/>
                                      </p:to>
                                    </p:set>
                                    <p:animEffect transition="in" filter="barn(inHorizontal)">
                                      <p:cBhvr additive="base">
                                        <p:cTn id="171" dur="500"/>
                                        <p:tgtEl>
                                          <p:spTgt spid="2356"/>
                                        </p:tgtEl>
                                      </p:cBhvr>
                                    </p:animEffect>
                                  </p:childTnLst>
                                </p:cTn>
                              </p:par>
                            </p:childTnLst>
                          </p:cTn>
                        </p:par>
                      </p:childTnLst>
                    </p:cTn>
                  </p:par>
                  <p:par>
                    <p:cTn id="172" fill="hold" nodeType="clickPar">
                      <p:stCondLst>
                        <p:cond delay="indefinite"/>
                      </p:stCondLst>
                      <p:childTnLst>
                        <p:par>
                          <p:cTn id="173" fill="hold" nodeType="afterGroup">
                            <p:stCondLst>
                              <p:cond delay="0"/>
                            </p:stCondLst>
                            <p:childTnLst>
                              <p:par>
                                <p:cTn id="174" presetID="16" presetClass="entr" presetSubtype="26" dur="500" fill="hold" grpId="21" nodeType="clickEffect">
                                  <p:stCondLst>
                                    <p:cond delay="0"/>
                                  </p:stCondLst>
                                  <p:childTnLst>
                                    <p:set>
                                      <p:cBhvr additive="base">
                                        <p:cTn id="175" dur="1" fill="hold">
                                          <p:stCondLst>
                                            <p:cond delay="0"/>
                                          </p:stCondLst>
                                        </p:cTn>
                                        <p:tgtEl>
                                          <p:spTgt spid="2357"/>
                                        </p:tgtEl>
                                        <p:attrNameLst>
                                          <p:attrName>style.visibility</p:attrName>
                                        </p:attrNameLst>
                                      </p:cBhvr>
                                      <p:to>
                                        <p:strVal val="visible"/>
                                      </p:to>
                                    </p:set>
                                    <p:animEffect transition="in" filter="barn(inHorizontal)">
                                      <p:cBhvr additive="base">
                                        <p:cTn id="176" dur="500"/>
                                        <p:tgtEl>
                                          <p:spTgt spid="23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0" grpId="0"/>
      <p:bldP spid="2331" grpId="1"/>
      <p:bldP spid="2332" grpId="2"/>
      <p:bldP spid="2333" grpId="3"/>
      <p:bldP spid="2334" grpId="4"/>
      <p:bldP spid="2335" grpId="5"/>
      <p:bldP spid="2336" grpId="6"/>
      <p:bldP spid="2337" grpId="7"/>
      <p:bldP spid="2338" grpId="8"/>
      <p:bldP spid="2339" grpId="9"/>
      <p:bldP spid="2340" grpId="10"/>
      <p:bldP spid="2341" grpId="11"/>
      <p:bldP spid="2342" grpId="12"/>
      <p:bldP spid="2343" grpId="13"/>
      <p:bldP spid="2344" grpId="14"/>
      <p:bldP spid="2345" grpId="15"/>
      <p:bldP spid="2346" grpId="16"/>
      <p:bldP spid="2351" grpId="17"/>
      <p:bldP spid="2354" grpId="18"/>
      <p:bldP spid="2355" grpId="19"/>
      <p:bldP spid="2356" grpId="20"/>
      <p:bldP spid="2357" grpId="21"/>
      <p:bldP spid="2358" grpId="22"/>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grpSp>
        <p:nvGrpSpPr>
          <p:cNvPr id="2361" name=""/>
          <p:cNvGrpSpPr/>
          <p:nvPr/>
        </p:nvGrpSpPr>
        <p:grpSpPr>
          <a:xfrm>
            <a:off x="1963784" y="1334263"/>
            <a:ext cx="8324421" cy="2119121"/>
            <a:chOff x="1236" y="840"/>
            <a:chExt cx="5245" cy="1335"/>
          </a:xfrm>
        </p:grpSpPr>
        <p:grpSp>
          <p:nvGrpSpPr>
            <p:cNvPr id="2362" name=""/>
            <p:cNvGrpSpPr/>
            <p:nvPr/>
          </p:nvGrpSpPr>
          <p:grpSpPr>
            <a:xfrm>
              <a:off x="2225" y="1582"/>
              <a:ext cx="2792" cy="148"/>
              <a:chOff x="2225" y="2302"/>
              <a:chExt cx="2792" cy="148"/>
            </a:xfrm>
          </p:grpSpPr>
          <p:cxnSp>
            <p:nvCxnSpPr>
              <p:cNvPr id="2363" name="Line 1054"/>
              <p:cNvCxnSpPr/>
              <p:nvPr/>
            </p:nvCxnSpPr>
            <p:spPr>
              <a:xfrm>
                <a:off x="2274" y="2302"/>
                <a:ext cx="2743" cy="0"/>
              </a:xfrm>
              <a:prstGeom prst="line">
                <a:avLst/>
              </a:prstGeom>
              <a:noFill/>
              <a:ln w="38100" cap="flat">
                <a:solidFill>
                  <a:srgbClr val="FF0066"/>
                </a:solidFill>
                <a:prstDash val="solid"/>
                <a:miter lim="800000"/>
                <a:headEnd type="none" w="sm" len="sm"/>
                <a:tailEnd type="triangle" w="med" len="med"/>
              </a:ln>
            </p:spPr>
          </p:cxnSp>
          <p:cxnSp>
            <p:nvCxnSpPr>
              <p:cNvPr id="2364" name="Line 1055"/>
              <p:cNvCxnSpPr/>
              <p:nvPr/>
            </p:nvCxnSpPr>
            <p:spPr>
              <a:xfrm>
                <a:off x="2225" y="2450"/>
                <a:ext cx="2743" cy="0"/>
              </a:xfrm>
              <a:prstGeom prst="line">
                <a:avLst/>
              </a:prstGeom>
              <a:noFill/>
              <a:ln w="38100" cap="flat">
                <a:solidFill>
                  <a:srgbClr val="FF0066"/>
                </a:solidFill>
                <a:prstDash val="solid"/>
                <a:miter lim="800000"/>
                <a:headEnd type="triangle" w="med" len="med"/>
                <a:tailEnd type="none" w="med" len="med"/>
              </a:ln>
            </p:spPr>
          </p:cxnSp>
        </p:grpSp>
        <p:grpSp>
          <p:nvGrpSpPr>
            <p:cNvPr id="2365" name=""/>
            <p:cNvGrpSpPr/>
            <p:nvPr/>
          </p:nvGrpSpPr>
          <p:grpSpPr>
            <a:xfrm>
              <a:off x="1236" y="840"/>
              <a:ext cx="5245" cy="1335"/>
              <a:chOff x="1236" y="1560"/>
              <a:chExt cx="5245" cy="1335"/>
            </a:xfrm>
          </p:grpSpPr>
          <p:sp>
            <p:nvSpPr>
              <p:cNvPr id="2366" name="Rectangle 1064"/>
              <p:cNvSpPr/>
              <p:nvPr/>
            </p:nvSpPr>
            <p:spPr bwMode="auto">
              <a:xfrm>
                <a:off x="3065" y="2599"/>
                <a:ext cx="1121" cy="297"/>
              </a:xfrm>
              <a:prstGeom prst="rect">
                <a:avLst/>
              </a:prstGeom>
              <a:gradFill rotWithShape="0">
                <a:gsLst>
                  <a:gs pos="0">
                    <a:srgbClr val="00E4A8"/>
                  </a:gs>
                  <a:gs pos="50000">
                    <a:srgbClr val="FFFFFF"/>
                  </a:gs>
                  <a:gs pos="100000">
                    <a:srgbClr val="00E4A8"/>
                  </a:gs>
                </a:gsLst>
                <a:lin ang="5400000"/>
              </a:gradFill>
              <a:ln cap="flat">
                <a:noFill/>
                <a:prstDash val="solid"/>
                <a:round/>
                <a:headEnd type="none" w="med" len="med"/>
                <a:tailEnd type="none" w="med" len="med"/>
              </a:ln>
            </p:spPr>
            <p:txBody>
              <a:bodyPr lIns="94173" tIns="47087" rIns="94173" bIns="47087" anchor="ctr" anchorCtr="0"/>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lang="zh-CN" altLang="en-US"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eaLnBrk="1" hangingPunct="1"/>
                <a:r>
                  <a:rPr lang="zh-CN" altLang="en-US" sz="2472" b="1">
                    <a:solidFill>
                      <a:srgbClr val="FF3300"/>
                    </a:solidFill>
                    <a:latin typeface="Times New Roman" charset="0"/>
                    <a:ea typeface="黑体" charset="-122"/>
                  </a:rPr>
                  <a:t>一位拆四位</a:t>
                </a:r>
              </a:p>
            </p:txBody>
          </p:sp>
          <p:sp>
            <p:nvSpPr>
              <p:cNvPr id="2367" name="Rectangle 1065"/>
              <p:cNvSpPr/>
              <p:nvPr/>
            </p:nvSpPr>
            <p:spPr>
              <a:xfrm>
                <a:off x="1236" y="2154"/>
                <a:ext cx="5245" cy="452"/>
              </a:xfrm>
              <a:prstGeom prst="rect">
                <a:avLst/>
              </a:prstGeom>
              <a:noFill/>
              <a:ln cap="flat">
                <a:noFill/>
                <a:prstDash val="solid"/>
                <a:miter lim="800000"/>
                <a:headEnd type="none" w="med" len="med"/>
                <a:tailEnd type="none" w="med" len="med"/>
              </a:ln>
            </p:spPr>
            <p:txBody>
              <a:bodyPr wrap="none"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10000"/>
                  </a:lnSpc>
                  <a:buClrTx/>
                  <a:buSzTx/>
                  <a:buFontTx/>
                  <a:buNone/>
                </a:pPr>
                <a:r>
                  <a:rPr lang="zh-CN" altLang="en-US" sz="3708" b="1">
                    <a:latin typeface="Times New Roman" charset="0"/>
                    <a:ea typeface="黑体" charset="-122"/>
                  </a:rPr>
                  <a:t>二进制</a:t>
                </a:r>
                <a:r>
                  <a:rPr lang="zh-CN" altLang="en-US" sz="3708" b="1">
                    <a:latin typeface="Times New Roman" charset="0"/>
                  </a:rPr>
                  <a:t>                                       </a:t>
                </a:r>
                <a:r>
                  <a:rPr lang="zh-CN" altLang="en-US" sz="3708" b="1">
                    <a:latin typeface="黑体" charset="-122"/>
                    <a:ea typeface="黑体" charset="-122"/>
                  </a:rPr>
                  <a:t>十六进制</a:t>
                </a:r>
                <a:r>
                  <a:rPr lang="zh-CN" altLang="en-US" sz="3708" b="1">
                    <a:solidFill>
                      <a:schemeClr val="bg1"/>
                    </a:solidFill>
                    <a:latin typeface="黑体" charset="-122"/>
                    <a:ea typeface="黑体" charset="-122"/>
                  </a:rPr>
                  <a:t> </a:t>
                </a:r>
              </a:p>
            </p:txBody>
          </p:sp>
          <p:sp>
            <p:nvSpPr>
              <p:cNvPr id="2368" name="Rectangle 1066"/>
              <p:cNvSpPr/>
              <p:nvPr/>
            </p:nvSpPr>
            <p:spPr>
              <a:xfrm>
                <a:off x="2324" y="1560"/>
                <a:ext cx="2719" cy="699"/>
              </a:xfrm>
              <a:prstGeom prst="rect">
                <a:avLst/>
              </a:prstGeom>
              <a:gradFill rotWithShape="0">
                <a:gsLst>
                  <a:gs pos="0">
                    <a:srgbClr val="FFFFFF"/>
                  </a:gs>
                  <a:gs pos="50000">
                    <a:srgbClr val="FFFF99"/>
                  </a:gs>
                  <a:gs pos="100000">
                    <a:srgbClr val="FFFFFF"/>
                  </a:gs>
                </a:gsLst>
                <a:lin ang="5400000"/>
              </a:grad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10000"/>
                  </a:lnSpc>
                  <a:spcBef>
                    <a:spcPct val="50000"/>
                  </a:spcBef>
                  <a:buClrTx/>
                  <a:buSzTx/>
                  <a:buFontTx/>
                  <a:buNone/>
                </a:pPr>
                <a:r>
                  <a:rPr lang="zh-CN" altLang="en-US" sz="2472" b="1">
                    <a:latin typeface="Times New Roman" charset="0"/>
                    <a:ea typeface="黑体" charset="-122"/>
                  </a:rPr>
                  <a:t>整数部分从右向左四位并一位</a:t>
                </a:r>
              </a:p>
              <a:p>
                <a:pPr marL="0" lvl="0" indent="0" defTabSz="941832" eaLnBrk="1" hangingPunct="1">
                  <a:lnSpc>
                    <a:spcPct val="110000"/>
                  </a:lnSpc>
                  <a:spcBef>
                    <a:spcPct val="50000"/>
                  </a:spcBef>
                  <a:buClrTx/>
                  <a:buSzTx/>
                  <a:buFontTx/>
                  <a:buNone/>
                </a:pPr>
                <a:r>
                  <a:rPr lang="zh-CN" altLang="en-US" sz="2472" b="1">
                    <a:latin typeface="Times New Roman" charset="0"/>
                    <a:ea typeface="黑体" charset="-122"/>
                  </a:rPr>
                  <a:t>小数部分从左向右四位并一位</a:t>
                </a:r>
              </a:p>
            </p:txBody>
          </p:sp>
        </p:grpSp>
      </p:grpSp>
      <p:sp>
        <p:nvSpPr>
          <p:cNvPr id="2369" name="Rectangle 1067"/>
          <p:cNvSpPr/>
          <p:nvPr/>
        </p:nvSpPr>
        <p:spPr>
          <a:xfrm>
            <a:off x="897832" y="4094497"/>
            <a:ext cx="1539991" cy="634140"/>
          </a:xfrm>
          <a:prstGeom prst="rect">
            <a:avLst/>
          </a:prstGeom>
          <a:noFill/>
          <a:ln cap="flat">
            <a:noFill/>
            <a:prstDash val="solid"/>
            <a:miter lim="800000"/>
            <a:headEnd type="none" w="med" len="med"/>
            <a:tailEnd type="none" w="med" len="med"/>
          </a:ln>
        </p:spPr>
        <p:txBody>
          <a:bodyPr wrap="none"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zh-CN" altLang="en-US" sz="3508" b="1" i="1">
                <a:solidFill>
                  <a:srgbClr val="FF0066"/>
                </a:solidFill>
                <a:latin typeface="Times New Roman" charset="0"/>
                <a:ea typeface="隶书" charset="-122"/>
              </a:rPr>
              <a:t>示例：</a:t>
            </a:r>
            <a:endParaRPr lang="zh-CN" altLang="en-US" sz="3708" b="1" i="1">
              <a:solidFill>
                <a:srgbClr val="FF0066"/>
              </a:solidFill>
              <a:latin typeface="Times New Roman" charset="0"/>
              <a:ea typeface="隶书" charset="-122"/>
            </a:endParaRPr>
          </a:p>
        </p:txBody>
      </p:sp>
      <p:sp>
        <p:nvSpPr>
          <p:cNvPr id="2370" name="Rectangle 1068"/>
          <p:cNvSpPr/>
          <p:nvPr/>
        </p:nvSpPr>
        <p:spPr>
          <a:xfrm>
            <a:off x="3374898" y="6788685"/>
            <a:ext cx="5994368" cy="1429809"/>
          </a:xfrm>
          <a:prstGeom prst="rect">
            <a:avLst/>
          </a:prstGeom>
          <a:noFill/>
          <a:ln cap="flat">
            <a:noFill/>
            <a:prstDash val="solid"/>
            <a:miter lim="800000"/>
            <a:headEnd type="none" w="med" len="med"/>
            <a:tailEnd type="none" w="med" len="med"/>
          </a:ln>
        </p:spPr>
        <p:txBody>
          <a:bodyPr lIns="94173" tIns="47087" rIns="94173" bIns="47087" anchor="ctr" anchorCtr="0">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1167479" eaLnBrk="1" hangingPunct="1">
              <a:spcBef>
                <a:spcPct val="0"/>
              </a:spcBef>
              <a:buClrTx/>
              <a:buSzTx/>
              <a:buFontTx/>
              <a:buNone/>
            </a:pPr>
            <a:br>
              <a:rPr lang="en-US" altLang="zh-CN" sz="4232">
                <a:latin typeface="Times New Roman" charset="0"/>
              </a:rPr>
            </a:br>
            <a:endParaRPr lang="en-US" altLang="zh-CN" sz="4532">
              <a:latin typeface="Times New Roman" charset="0"/>
            </a:endParaRPr>
          </a:p>
        </p:txBody>
      </p:sp>
      <p:cxnSp>
        <p:nvCxnSpPr>
          <p:cNvPr id="2371" name="Line 1069"/>
          <p:cNvCxnSpPr/>
          <p:nvPr/>
        </p:nvCxnSpPr>
        <p:spPr>
          <a:xfrm>
            <a:off x="2747010" y="4710796"/>
            <a:ext cx="864982" cy="0"/>
          </a:xfrm>
          <a:prstGeom prst="line">
            <a:avLst/>
          </a:prstGeom>
          <a:noFill/>
          <a:ln w="12700" cap="flat">
            <a:solidFill>
              <a:srgbClr val="000000"/>
            </a:solidFill>
            <a:prstDash val="solid"/>
            <a:miter lim="800000"/>
            <a:headEnd type="none" w="sm" len="sm"/>
            <a:tailEnd type="none" w="med" len="med"/>
          </a:ln>
        </p:spPr>
      </p:cxnSp>
      <p:cxnSp>
        <p:nvCxnSpPr>
          <p:cNvPr id="2372" name="Line 1070"/>
          <p:cNvCxnSpPr/>
          <p:nvPr/>
        </p:nvCxnSpPr>
        <p:spPr>
          <a:xfrm>
            <a:off x="3981530" y="4710796"/>
            <a:ext cx="884602" cy="0"/>
          </a:xfrm>
          <a:prstGeom prst="line">
            <a:avLst/>
          </a:prstGeom>
          <a:noFill/>
          <a:ln w="12700" cap="flat">
            <a:solidFill>
              <a:srgbClr val="000000"/>
            </a:solidFill>
            <a:prstDash val="solid"/>
            <a:miter lim="800000"/>
            <a:headEnd type="none" w="sm" len="sm"/>
            <a:tailEnd type="none" w="med" len="med"/>
          </a:ln>
        </p:spPr>
      </p:cxnSp>
      <p:cxnSp>
        <p:nvCxnSpPr>
          <p:cNvPr id="2373" name="Line 1071"/>
          <p:cNvCxnSpPr/>
          <p:nvPr/>
        </p:nvCxnSpPr>
        <p:spPr>
          <a:xfrm>
            <a:off x="5337048" y="4710796"/>
            <a:ext cx="940197" cy="0"/>
          </a:xfrm>
          <a:prstGeom prst="line">
            <a:avLst/>
          </a:prstGeom>
          <a:noFill/>
          <a:ln w="12700" cap="flat">
            <a:solidFill>
              <a:srgbClr val="000000"/>
            </a:solidFill>
            <a:prstDash val="solid"/>
            <a:miter lim="800000"/>
            <a:headEnd type="none" w="sm" len="sm"/>
            <a:tailEnd type="none" w="med" len="med"/>
          </a:ln>
        </p:spPr>
      </p:cxnSp>
      <p:cxnSp>
        <p:nvCxnSpPr>
          <p:cNvPr id="2374" name="Line 1072"/>
          <p:cNvCxnSpPr/>
          <p:nvPr/>
        </p:nvCxnSpPr>
        <p:spPr>
          <a:xfrm>
            <a:off x="6749796" y="4710796"/>
            <a:ext cx="941832" cy="0"/>
          </a:xfrm>
          <a:prstGeom prst="line">
            <a:avLst/>
          </a:prstGeom>
          <a:noFill/>
          <a:ln w="12700" cap="flat">
            <a:solidFill>
              <a:srgbClr val="000000"/>
            </a:solidFill>
            <a:prstDash val="solid"/>
            <a:miter lim="800000"/>
            <a:headEnd type="none" w="sm" len="sm"/>
            <a:tailEnd type="none" w="med" len="med"/>
          </a:ln>
        </p:spPr>
      </p:cxnSp>
      <p:sp>
        <p:nvSpPr>
          <p:cNvPr id="2375" name="AutoShape 1073"/>
          <p:cNvSpPr/>
          <p:nvPr/>
        </p:nvSpPr>
        <p:spPr>
          <a:xfrm>
            <a:off x="7063740" y="4787647"/>
            <a:ext cx="313944" cy="627888"/>
          </a:xfrm>
          <a:prstGeom prst="downArrow">
            <a:avLst>
              <a:gd name="adj1" fmla="val 50000"/>
              <a:gd name="adj2" fmla="val 50000"/>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76" name="AutoShape 1074"/>
          <p:cNvSpPr/>
          <p:nvPr/>
        </p:nvSpPr>
        <p:spPr>
          <a:xfrm>
            <a:off x="5650992" y="4787647"/>
            <a:ext cx="313944" cy="627888"/>
          </a:xfrm>
          <a:prstGeom prst="downArrow">
            <a:avLst>
              <a:gd name="adj1" fmla="val 50000"/>
              <a:gd name="adj2" fmla="val 50000"/>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77" name="AutoShape 1075"/>
          <p:cNvSpPr/>
          <p:nvPr/>
        </p:nvSpPr>
        <p:spPr>
          <a:xfrm>
            <a:off x="4316730" y="4787647"/>
            <a:ext cx="313944" cy="627888"/>
          </a:xfrm>
          <a:prstGeom prst="downArrow">
            <a:avLst>
              <a:gd name="adj1" fmla="val 50000"/>
              <a:gd name="adj2" fmla="val 50000"/>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78" name="AutoShape 1076"/>
          <p:cNvSpPr/>
          <p:nvPr/>
        </p:nvSpPr>
        <p:spPr>
          <a:xfrm>
            <a:off x="2903982" y="4787647"/>
            <a:ext cx="313944" cy="627888"/>
          </a:xfrm>
          <a:prstGeom prst="downArrow">
            <a:avLst>
              <a:gd name="adj1" fmla="val 50000"/>
              <a:gd name="adj2" fmla="val 50000"/>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79" name="Rectangle 1082"/>
          <p:cNvSpPr/>
          <p:nvPr/>
        </p:nvSpPr>
        <p:spPr>
          <a:xfrm>
            <a:off x="2513188" y="3924300"/>
            <a:ext cx="6623282" cy="776366"/>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432">
                <a:latin typeface="Times New Roman" charset="0"/>
              </a:rPr>
              <a:t>1000 1010 0101. 1111  11</a:t>
            </a:r>
            <a:r>
              <a:rPr lang="en-US" altLang="zh-CN" sz="4332">
                <a:solidFill>
                  <a:schemeClr val="hlink"/>
                </a:solidFill>
                <a:latin typeface="Times New Roman" charset="0"/>
              </a:rPr>
              <a:t>00</a:t>
            </a:r>
            <a:endParaRPr lang="en-US" altLang="zh-CN" sz="4532">
              <a:solidFill>
                <a:schemeClr val="hlink"/>
              </a:solidFill>
              <a:latin typeface="Times New Roman" charset="0"/>
            </a:endParaRPr>
          </a:p>
        </p:txBody>
      </p:sp>
      <p:sp>
        <p:nvSpPr>
          <p:cNvPr id="2380" name="Rectangle 1083"/>
          <p:cNvSpPr/>
          <p:nvPr/>
        </p:nvSpPr>
        <p:spPr>
          <a:xfrm>
            <a:off x="5572506" y="5337048"/>
            <a:ext cx="452903" cy="728342"/>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132">
                <a:latin typeface="Times New Roman" charset="0"/>
              </a:rPr>
              <a:t>5</a:t>
            </a:r>
            <a:endParaRPr lang="en-US" altLang="zh-CN" sz="4532">
              <a:latin typeface="Times New Roman" charset="0"/>
            </a:endParaRPr>
          </a:p>
        </p:txBody>
      </p:sp>
      <p:sp>
        <p:nvSpPr>
          <p:cNvPr id="2381" name="Rectangle 1084"/>
          <p:cNvSpPr/>
          <p:nvPr/>
        </p:nvSpPr>
        <p:spPr>
          <a:xfrm>
            <a:off x="4161393" y="5337048"/>
            <a:ext cx="589190" cy="760974"/>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332">
                <a:latin typeface="Times New Roman" charset="0"/>
              </a:rPr>
              <a:t>A</a:t>
            </a:r>
            <a:endParaRPr lang="en-US" altLang="zh-CN" sz="4532">
              <a:latin typeface="Times New Roman" charset="0"/>
            </a:endParaRPr>
          </a:p>
        </p:txBody>
      </p:sp>
      <p:sp>
        <p:nvSpPr>
          <p:cNvPr id="2382" name="Rectangle 1085"/>
          <p:cNvSpPr/>
          <p:nvPr/>
        </p:nvSpPr>
        <p:spPr>
          <a:xfrm>
            <a:off x="2825496" y="5337048"/>
            <a:ext cx="465730" cy="760974"/>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332">
                <a:latin typeface="Times New Roman" charset="0"/>
              </a:rPr>
              <a:t>8</a:t>
            </a:r>
            <a:endParaRPr lang="en-US" altLang="zh-CN" sz="4532">
              <a:latin typeface="Times New Roman" charset="0"/>
            </a:endParaRPr>
          </a:p>
        </p:txBody>
      </p:sp>
      <p:sp>
        <p:nvSpPr>
          <p:cNvPr id="2383" name="Rectangle 1086"/>
          <p:cNvSpPr/>
          <p:nvPr/>
        </p:nvSpPr>
        <p:spPr>
          <a:xfrm>
            <a:off x="6354095" y="5101591"/>
            <a:ext cx="188346" cy="745581"/>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232">
                <a:latin typeface="Times New Roman" charset="0"/>
              </a:rPr>
              <a:t>.</a:t>
            </a:r>
            <a:endParaRPr lang="en-US" altLang="zh-CN" sz="4532">
              <a:latin typeface="Times New Roman" charset="0"/>
            </a:endParaRPr>
          </a:p>
        </p:txBody>
      </p:sp>
      <p:sp>
        <p:nvSpPr>
          <p:cNvPr id="2384" name="Rectangle 1087"/>
          <p:cNvSpPr/>
          <p:nvPr/>
        </p:nvSpPr>
        <p:spPr>
          <a:xfrm>
            <a:off x="7063740" y="5260198"/>
            <a:ext cx="481763" cy="728342"/>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132">
                <a:latin typeface="Times New Roman" charset="0"/>
              </a:rPr>
              <a:t>F</a:t>
            </a:r>
            <a:endParaRPr lang="en-US" altLang="zh-CN" sz="4532">
              <a:latin typeface="Times New Roman" charset="0"/>
            </a:endParaRPr>
          </a:p>
        </p:txBody>
      </p:sp>
      <p:sp>
        <p:nvSpPr>
          <p:cNvPr id="2385" name="Text Box 1089"/>
          <p:cNvSpPr/>
          <p:nvPr/>
        </p:nvSpPr>
        <p:spPr>
          <a:xfrm>
            <a:off x="8790431" y="470916"/>
            <a:ext cx="1963786" cy="801921"/>
          </a:xfrm>
          <a:prstGeom prst="rect">
            <a:avLst/>
          </a:prstGeom>
          <a:noFill/>
          <a:ln cap="flat">
            <a:solidFill>
              <a:srgbClr val="FF0000"/>
            </a:solid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50000"/>
              </a:spcBef>
              <a:buClrTx/>
              <a:buSzTx/>
              <a:buFontTx/>
              <a:buNone/>
            </a:pPr>
            <a:r>
              <a:rPr lang="en-US" altLang="zh-CN" sz="4644" b="1"/>
              <a:t>8421</a:t>
            </a:r>
            <a:endParaRPr lang="en-US" altLang="zh-CN" sz="4944" b="1"/>
          </a:p>
        </p:txBody>
      </p:sp>
      <p:sp>
        <p:nvSpPr>
          <p:cNvPr id="2386" name="Rectangle 13"/>
          <p:cNvSpPr/>
          <p:nvPr/>
        </p:nvSpPr>
        <p:spPr>
          <a:xfrm>
            <a:off x="8313460" y="1599153"/>
            <a:ext cx="1953006" cy="456548"/>
          </a:xfrm>
          <a:prstGeom prst="rect">
            <a:avLst/>
          </a:prstGeom>
          <a:noFill/>
          <a:ln cap="flat">
            <a:noFill/>
            <a:prstDash val="solid"/>
            <a:miter lim="800000"/>
            <a:headEnd type="none" w="med" len="med"/>
            <a:tailEnd type="none" w="med" len="med"/>
          </a:ln>
        </p:spPr>
        <p:txBody>
          <a:bodyPr wrap="none">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ctr" defTabSz="941832" eaLnBrk="1" hangingPunct="1">
              <a:spcBef>
                <a:spcPct val="0"/>
              </a:spcBef>
              <a:buClrTx/>
              <a:buSzTx/>
              <a:buFontTx/>
              <a:buNone/>
            </a:pPr>
            <a:r>
              <a:rPr lang="en-US" altLang="zh-CN" sz="2372">
                <a:solidFill>
                  <a:srgbClr val="333399"/>
                </a:solidFill>
                <a:latin typeface="宋体" charset="-122"/>
              </a:rPr>
              <a:t> </a:t>
            </a:r>
            <a:r>
              <a:rPr lang="zh-CN" altLang="en-US" sz="2172" b="1">
                <a:solidFill>
                  <a:srgbClr val="333399"/>
                </a:solidFill>
                <a:latin typeface="宋体" charset="-122"/>
              </a:rPr>
              <a:t>不足</a:t>
            </a:r>
            <a:r>
              <a:rPr lang="en-US" altLang="zh-CN" sz="2272" b="1">
                <a:solidFill>
                  <a:srgbClr val="333399"/>
                </a:solidFill>
                <a:latin typeface="宋体" charset="-122"/>
              </a:rPr>
              <a:t>4</a:t>
            </a:r>
            <a:r>
              <a:rPr lang="zh-CN" altLang="en-US" sz="2372" b="1">
                <a:solidFill>
                  <a:srgbClr val="333399"/>
                </a:solidFill>
                <a:latin typeface="宋体" charset="-122"/>
              </a:rPr>
              <a:t>位补零。</a:t>
            </a:r>
            <a:endParaRPr lang="zh-CN" altLang="en-US" sz="2472" b="1">
              <a:solidFill>
                <a:srgbClr val="333399"/>
              </a:solidFill>
              <a:latin typeface="宋体" charset="-122"/>
            </a:endParaRPr>
          </a:p>
        </p:txBody>
      </p:sp>
      <p:cxnSp>
        <p:nvCxnSpPr>
          <p:cNvPr id="2387" name="Line 14"/>
          <p:cNvCxnSpPr/>
          <p:nvPr/>
        </p:nvCxnSpPr>
        <p:spPr>
          <a:xfrm>
            <a:off x="8237759" y="4714066"/>
            <a:ext cx="1038305" cy="0"/>
          </a:xfrm>
          <a:prstGeom prst="line">
            <a:avLst/>
          </a:prstGeom>
          <a:noFill/>
          <a:ln cap="flat">
            <a:solidFill>
              <a:srgbClr val="000000"/>
            </a:solidFill>
            <a:prstDash val="solid"/>
            <a:miter lim="800000"/>
            <a:headEnd type="none" w="med" len="med"/>
            <a:tailEnd type="none" w="med" len="med"/>
          </a:ln>
        </p:spPr>
      </p:cxnSp>
      <p:sp>
        <p:nvSpPr>
          <p:cNvPr id="2388" name="AutoShape 15"/>
          <p:cNvSpPr/>
          <p:nvPr/>
        </p:nvSpPr>
        <p:spPr>
          <a:xfrm>
            <a:off x="8535352" y="4787647"/>
            <a:ext cx="313944" cy="627888"/>
          </a:xfrm>
          <a:prstGeom prst="downArrow">
            <a:avLst>
              <a:gd name="adj1" fmla="val 50000"/>
              <a:gd name="adj2" fmla="val 50000"/>
            </a:avLst>
          </a:prstGeom>
          <a:solidFill>
            <a:srgbClr val="333333"/>
          </a:solidFill>
          <a:ln cap="flat">
            <a:solidFill>
              <a:srgbClr val="000000"/>
            </a:solidFill>
            <a:prstDash val="solid"/>
            <a:miter lim="800000"/>
            <a:headEnd type="none" w="med" len="med"/>
            <a:tailEnd type="none" w="med" len="med"/>
          </a:ln>
        </p:spPr>
        <p:txBody>
          <a:bodyPr wrap="none" anchor="ctr" anchorCtr="0">
            <a:no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endParaRPr sz="3193"/>
          </a:p>
        </p:txBody>
      </p:sp>
      <p:sp>
        <p:nvSpPr>
          <p:cNvPr id="2389" name="Rectangle 16"/>
          <p:cNvSpPr/>
          <p:nvPr/>
        </p:nvSpPr>
        <p:spPr>
          <a:xfrm>
            <a:off x="8460136" y="5232400"/>
            <a:ext cx="566742" cy="776366"/>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en-US" altLang="zh-CN" sz="4432">
                <a:latin typeface="Times New Roman" charset="0"/>
              </a:rPr>
              <a:t>C</a:t>
            </a:r>
            <a:endParaRPr lang="en-US" altLang="zh-CN" sz="4532">
              <a:latin typeface="Times New Roman"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26" dur="500" fill="hold" grpId="0" nodeType="clickEffect">
                                  <p:stCondLst>
                                    <p:cond delay="0"/>
                                  </p:stCondLst>
                                  <p:childTnLst>
                                    <p:set>
                                      <p:cBhvr additive="base">
                                        <p:cTn id="6" dur="1" fill="hold">
                                          <p:stCondLst>
                                            <p:cond delay="0"/>
                                          </p:stCondLst>
                                        </p:cTn>
                                        <p:tgtEl>
                                          <p:spTgt spid="2369"/>
                                        </p:tgtEl>
                                        <p:attrNameLst>
                                          <p:attrName>style.visibility</p:attrName>
                                        </p:attrNameLst>
                                      </p:cBhvr>
                                      <p:to>
                                        <p:strVal val="visible"/>
                                      </p:to>
                                    </p:set>
                                    <p:animEffect transition="in" filter="barn(inHorizontal)">
                                      <p:cBhvr additive="base">
                                        <p:cTn id="7" dur="500"/>
                                        <p:tgtEl>
                                          <p:spTgt spid="236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6" presetClass="entr" presetSubtype="26" dur="500" fill="hold" grpId="5" nodeType="clickEffect">
                                  <p:stCondLst>
                                    <p:cond delay="0"/>
                                  </p:stCondLst>
                                  <p:childTnLst>
                                    <p:set>
                                      <p:cBhvr additive="base">
                                        <p:cTn id="11" dur="1" fill="hold">
                                          <p:stCondLst>
                                            <p:cond delay="0"/>
                                          </p:stCondLst>
                                        </p:cTn>
                                        <p:tgtEl>
                                          <p:spTgt spid="2379"/>
                                        </p:tgtEl>
                                        <p:attrNameLst>
                                          <p:attrName>style.visibility</p:attrName>
                                        </p:attrNameLst>
                                      </p:cBhvr>
                                      <p:to>
                                        <p:strVal val="visible"/>
                                      </p:to>
                                    </p:set>
                                    <p:animEffect transition="in" filter="barn(inHorizontal)">
                                      <p:cBhvr additive="base">
                                        <p:cTn id="12" dur="500"/>
                                        <p:tgtEl>
                                          <p:spTgt spid="237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6" presetClass="entr" presetSubtype="26" dur="500" fill="hold" nodeType="clickEffect">
                                  <p:stCondLst>
                                    <p:cond delay="0"/>
                                  </p:stCondLst>
                                  <p:childTnLst>
                                    <p:set>
                                      <p:cBhvr additive="base">
                                        <p:cTn id="16" dur="1" fill="hold">
                                          <p:stCondLst>
                                            <p:cond delay="0"/>
                                          </p:stCondLst>
                                        </p:cTn>
                                        <p:tgtEl>
                                          <p:spTgt spid="2373"/>
                                        </p:tgtEl>
                                        <p:attrNameLst>
                                          <p:attrName>style.visibility</p:attrName>
                                        </p:attrNameLst>
                                      </p:cBhvr>
                                      <p:to>
                                        <p:strVal val="visible"/>
                                      </p:to>
                                    </p:set>
                                    <p:animEffect transition="in" filter="barn(inHorizontal)">
                                      <p:cBhvr additive="base">
                                        <p:cTn id="17" dur="500"/>
                                        <p:tgtEl>
                                          <p:spTgt spid="2373"/>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6" presetClass="entr" presetSubtype="26" dur="500" fill="hold" nodeType="clickEffect">
                                  <p:stCondLst>
                                    <p:cond delay="0"/>
                                  </p:stCondLst>
                                  <p:childTnLst>
                                    <p:set>
                                      <p:cBhvr additive="base">
                                        <p:cTn id="21" dur="1" fill="hold">
                                          <p:stCondLst>
                                            <p:cond delay="0"/>
                                          </p:stCondLst>
                                        </p:cTn>
                                        <p:tgtEl>
                                          <p:spTgt spid="2372"/>
                                        </p:tgtEl>
                                        <p:attrNameLst>
                                          <p:attrName>style.visibility</p:attrName>
                                        </p:attrNameLst>
                                      </p:cBhvr>
                                      <p:to>
                                        <p:strVal val="visible"/>
                                      </p:to>
                                    </p:set>
                                    <p:animEffect transition="in" filter="barn(inHorizontal)">
                                      <p:cBhvr additive="base">
                                        <p:cTn id="22" dur="500"/>
                                        <p:tgtEl>
                                          <p:spTgt spid="2372"/>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6" presetClass="entr" presetSubtype="26" dur="500" fill="hold" nodeType="clickEffect">
                                  <p:stCondLst>
                                    <p:cond delay="0"/>
                                  </p:stCondLst>
                                  <p:childTnLst>
                                    <p:set>
                                      <p:cBhvr additive="base">
                                        <p:cTn id="26" dur="1" fill="hold">
                                          <p:stCondLst>
                                            <p:cond delay="0"/>
                                          </p:stCondLst>
                                        </p:cTn>
                                        <p:tgtEl>
                                          <p:spTgt spid="2371"/>
                                        </p:tgtEl>
                                        <p:attrNameLst>
                                          <p:attrName>style.visibility</p:attrName>
                                        </p:attrNameLst>
                                      </p:cBhvr>
                                      <p:to>
                                        <p:strVal val="visible"/>
                                      </p:to>
                                    </p:set>
                                    <p:animEffect transition="in" filter="barn(inHorizontal)">
                                      <p:cBhvr additive="base">
                                        <p:cTn id="27" dur="500"/>
                                        <p:tgtEl>
                                          <p:spTgt spid="2371"/>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6" presetClass="entr" presetSubtype="26" dur="500" fill="hold" nodeType="clickEffect">
                                  <p:stCondLst>
                                    <p:cond delay="0"/>
                                  </p:stCondLst>
                                  <p:childTnLst>
                                    <p:set>
                                      <p:cBhvr additive="base">
                                        <p:cTn id="31" dur="1" fill="hold">
                                          <p:stCondLst>
                                            <p:cond delay="0"/>
                                          </p:stCondLst>
                                        </p:cTn>
                                        <p:tgtEl>
                                          <p:spTgt spid="2374"/>
                                        </p:tgtEl>
                                        <p:attrNameLst>
                                          <p:attrName>style.visibility</p:attrName>
                                        </p:attrNameLst>
                                      </p:cBhvr>
                                      <p:to>
                                        <p:strVal val="visible"/>
                                      </p:to>
                                    </p:set>
                                    <p:animEffect transition="in" filter="barn(inHorizontal)">
                                      <p:cBhvr additive="base">
                                        <p:cTn id="32" dur="500"/>
                                        <p:tgtEl>
                                          <p:spTgt spid="2374"/>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6" presetClass="entr" presetSubtype="26" dur="500" fill="hold" grpId="2" nodeType="clickEffect">
                                  <p:stCondLst>
                                    <p:cond delay="0"/>
                                  </p:stCondLst>
                                  <p:childTnLst>
                                    <p:set>
                                      <p:cBhvr additive="base">
                                        <p:cTn id="36" dur="1" fill="hold">
                                          <p:stCondLst>
                                            <p:cond delay="0"/>
                                          </p:stCondLst>
                                        </p:cTn>
                                        <p:tgtEl>
                                          <p:spTgt spid="2376"/>
                                        </p:tgtEl>
                                        <p:attrNameLst>
                                          <p:attrName>style.visibility</p:attrName>
                                        </p:attrNameLst>
                                      </p:cBhvr>
                                      <p:to>
                                        <p:strVal val="visible"/>
                                      </p:to>
                                    </p:set>
                                    <p:animEffect transition="in" filter="barn(inHorizontal)">
                                      <p:cBhvr additive="base">
                                        <p:cTn id="37" dur="500"/>
                                        <p:tgtEl>
                                          <p:spTgt spid="2376"/>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16" presetClass="entr" presetSubtype="26" dur="500" fill="hold" grpId="6" nodeType="clickEffect">
                                  <p:stCondLst>
                                    <p:cond delay="0"/>
                                  </p:stCondLst>
                                  <p:childTnLst>
                                    <p:set>
                                      <p:cBhvr additive="base">
                                        <p:cTn id="41" dur="1" fill="hold">
                                          <p:stCondLst>
                                            <p:cond delay="0"/>
                                          </p:stCondLst>
                                        </p:cTn>
                                        <p:tgtEl>
                                          <p:spTgt spid="2380"/>
                                        </p:tgtEl>
                                        <p:attrNameLst>
                                          <p:attrName>style.visibility</p:attrName>
                                        </p:attrNameLst>
                                      </p:cBhvr>
                                      <p:to>
                                        <p:strVal val="visible"/>
                                      </p:to>
                                    </p:set>
                                    <p:animEffect transition="in" filter="barn(inHorizontal)">
                                      <p:cBhvr additive="base">
                                        <p:cTn id="42" dur="500"/>
                                        <p:tgtEl>
                                          <p:spTgt spid="2380"/>
                                        </p:tgtEl>
                                      </p:cBhvr>
                                    </p:animEffect>
                                  </p:childTnLst>
                                </p:cTn>
                              </p:par>
                            </p:childTnLst>
                          </p:cTn>
                        </p:par>
                      </p:childTnLst>
                    </p:cTn>
                  </p:par>
                  <p:par>
                    <p:cTn id="43" fill="hold" nodeType="clickPar">
                      <p:stCondLst>
                        <p:cond delay="indefinite"/>
                      </p:stCondLst>
                      <p:childTnLst>
                        <p:par>
                          <p:cTn id="44" fill="hold" nodeType="afterGroup">
                            <p:stCondLst>
                              <p:cond delay="0"/>
                            </p:stCondLst>
                            <p:childTnLst>
                              <p:par>
                                <p:cTn id="45" presetID="16" presetClass="entr" presetSubtype="26" dur="500" fill="hold" grpId="3" nodeType="clickEffect">
                                  <p:stCondLst>
                                    <p:cond delay="0"/>
                                  </p:stCondLst>
                                  <p:childTnLst>
                                    <p:set>
                                      <p:cBhvr additive="base">
                                        <p:cTn id="46" dur="1" fill="hold">
                                          <p:stCondLst>
                                            <p:cond delay="0"/>
                                          </p:stCondLst>
                                        </p:cTn>
                                        <p:tgtEl>
                                          <p:spTgt spid="2377"/>
                                        </p:tgtEl>
                                        <p:attrNameLst>
                                          <p:attrName>style.visibility</p:attrName>
                                        </p:attrNameLst>
                                      </p:cBhvr>
                                      <p:to>
                                        <p:strVal val="visible"/>
                                      </p:to>
                                    </p:set>
                                    <p:animEffect transition="in" filter="barn(inHorizontal)">
                                      <p:cBhvr additive="base">
                                        <p:cTn id="47" dur="500"/>
                                        <p:tgtEl>
                                          <p:spTgt spid="2377"/>
                                        </p:tgtEl>
                                      </p:cBhvr>
                                    </p:animEffect>
                                  </p:childTnLst>
                                </p:cTn>
                              </p:par>
                            </p:childTnLst>
                          </p:cTn>
                        </p:par>
                      </p:childTnLst>
                    </p:cTn>
                  </p:par>
                  <p:par>
                    <p:cTn id="48" fill="hold" nodeType="clickPar">
                      <p:stCondLst>
                        <p:cond delay="indefinite"/>
                      </p:stCondLst>
                      <p:childTnLst>
                        <p:par>
                          <p:cTn id="49" fill="hold" nodeType="afterGroup">
                            <p:stCondLst>
                              <p:cond delay="0"/>
                            </p:stCondLst>
                            <p:childTnLst>
                              <p:par>
                                <p:cTn id="50" presetID="16" presetClass="entr" presetSubtype="26" dur="500" fill="hold" grpId="7" nodeType="clickEffect">
                                  <p:stCondLst>
                                    <p:cond delay="0"/>
                                  </p:stCondLst>
                                  <p:childTnLst>
                                    <p:set>
                                      <p:cBhvr additive="base">
                                        <p:cTn id="51" dur="1" fill="hold">
                                          <p:stCondLst>
                                            <p:cond delay="0"/>
                                          </p:stCondLst>
                                        </p:cTn>
                                        <p:tgtEl>
                                          <p:spTgt spid="2381"/>
                                        </p:tgtEl>
                                        <p:attrNameLst>
                                          <p:attrName>style.visibility</p:attrName>
                                        </p:attrNameLst>
                                      </p:cBhvr>
                                      <p:to>
                                        <p:strVal val="visible"/>
                                      </p:to>
                                    </p:set>
                                    <p:animEffect transition="in" filter="barn(inHorizontal)">
                                      <p:cBhvr additive="base">
                                        <p:cTn id="52" dur="500"/>
                                        <p:tgtEl>
                                          <p:spTgt spid="2381"/>
                                        </p:tgtEl>
                                      </p:cBhvr>
                                    </p:animEffect>
                                  </p:childTnLst>
                                </p:cTn>
                              </p:par>
                            </p:childTnLst>
                          </p:cTn>
                        </p:par>
                      </p:childTnLst>
                    </p:cTn>
                  </p:par>
                  <p:par>
                    <p:cTn id="53" fill="hold" nodeType="clickPar">
                      <p:stCondLst>
                        <p:cond delay="indefinite"/>
                      </p:stCondLst>
                      <p:childTnLst>
                        <p:par>
                          <p:cTn id="54" fill="hold" nodeType="afterGroup">
                            <p:stCondLst>
                              <p:cond delay="0"/>
                            </p:stCondLst>
                            <p:childTnLst>
                              <p:par>
                                <p:cTn id="55" presetID="16" presetClass="entr" presetSubtype="26" dur="500" fill="hold" grpId="4" nodeType="clickEffect">
                                  <p:stCondLst>
                                    <p:cond delay="0"/>
                                  </p:stCondLst>
                                  <p:childTnLst>
                                    <p:set>
                                      <p:cBhvr additive="base">
                                        <p:cTn id="56" dur="1" fill="hold">
                                          <p:stCondLst>
                                            <p:cond delay="0"/>
                                          </p:stCondLst>
                                        </p:cTn>
                                        <p:tgtEl>
                                          <p:spTgt spid="2378"/>
                                        </p:tgtEl>
                                        <p:attrNameLst>
                                          <p:attrName>style.visibility</p:attrName>
                                        </p:attrNameLst>
                                      </p:cBhvr>
                                      <p:to>
                                        <p:strVal val="visible"/>
                                      </p:to>
                                    </p:set>
                                    <p:animEffect transition="in" filter="barn(inHorizontal)">
                                      <p:cBhvr additive="base">
                                        <p:cTn id="57" dur="500"/>
                                        <p:tgtEl>
                                          <p:spTgt spid="2378"/>
                                        </p:tgtEl>
                                      </p:cBhvr>
                                    </p:animEffect>
                                  </p:childTnLst>
                                </p:cTn>
                              </p:par>
                            </p:childTnLst>
                          </p:cTn>
                        </p:par>
                      </p:childTnLst>
                    </p:cTn>
                  </p:par>
                  <p:par>
                    <p:cTn id="58" fill="hold" nodeType="clickPar">
                      <p:stCondLst>
                        <p:cond delay="indefinite"/>
                      </p:stCondLst>
                      <p:childTnLst>
                        <p:par>
                          <p:cTn id="59" fill="hold" nodeType="afterGroup">
                            <p:stCondLst>
                              <p:cond delay="0"/>
                            </p:stCondLst>
                            <p:childTnLst>
                              <p:par>
                                <p:cTn id="60" presetID="16" presetClass="entr" presetSubtype="26" dur="500" fill="hold" grpId="8" nodeType="clickEffect">
                                  <p:stCondLst>
                                    <p:cond delay="0"/>
                                  </p:stCondLst>
                                  <p:childTnLst>
                                    <p:set>
                                      <p:cBhvr additive="base">
                                        <p:cTn id="61" dur="1" fill="hold">
                                          <p:stCondLst>
                                            <p:cond delay="0"/>
                                          </p:stCondLst>
                                        </p:cTn>
                                        <p:tgtEl>
                                          <p:spTgt spid="2382"/>
                                        </p:tgtEl>
                                        <p:attrNameLst>
                                          <p:attrName>style.visibility</p:attrName>
                                        </p:attrNameLst>
                                      </p:cBhvr>
                                      <p:to>
                                        <p:strVal val="visible"/>
                                      </p:to>
                                    </p:set>
                                    <p:animEffect transition="in" filter="barn(inHorizontal)">
                                      <p:cBhvr additive="base">
                                        <p:cTn id="62" dur="500"/>
                                        <p:tgtEl>
                                          <p:spTgt spid="2382"/>
                                        </p:tgtEl>
                                      </p:cBhvr>
                                    </p:animEffect>
                                  </p:childTnLst>
                                </p:cTn>
                              </p:par>
                            </p:childTnLst>
                          </p:cTn>
                        </p:par>
                      </p:childTnLst>
                    </p:cTn>
                  </p:par>
                  <p:par>
                    <p:cTn id="63" fill="hold" nodeType="clickPar">
                      <p:stCondLst>
                        <p:cond delay="indefinite"/>
                      </p:stCondLst>
                      <p:childTnLst>
                        <p:par>
                          <p:cTn id="64" fill="hold" nodeType="afterGroup">
                            <p:stCondLst>
                              <p:cond delay="0"/>
                            </p:stCondLst>
                            <p:childTnLst>
                              <p:par>
                                <p:cTn id="65" presetID="16" presetClass="entr" presetSubtype="26" dur="500" fill="hold" grpId="9" nodeType="clickEffect">
                                  <p:stCondLst>
                                    <p:cond delay="0"/>
                                  </p:stCondLst>
                                  <p:childTnLst>
                                    <p:set>
                                      <p:cBhvr additive="base">
                                        <p:cTn id="66" dur="1" fill="hold">
                                          <p:stCondLst>
                                            <p:cond delay="0"/>
                                          </p:stCondLst>
                                        </p:cTn>
                                        <p:tgtEl>
                                          <p:spTgt spid="2383"/>
                                        </p:tgtEl>
                                        <p:attrNameLst>
                                          <p:attrName>style.visibility</p:attrName>
                                        </p:attrNameLst>
                                      </p:cBhvr>
                                      <p:to>
                                        <p:strVal val="visible"/>
                                      </p:to>
                                    </p:set>
                                    <p:animEffect transition="in" filter="barn(inHorizontal)">
                                      <p:cBhvr additive="base">
                                        <p:cTn id="67" dur="500"/>
                                        <p:tgtEl>
                                          <p:spTgt spid="2383"/>
                                        </p:tgtEl>
                                      </p:cBhvr>
                                    </p:animEffect>
                                  </p:childTnLst>
                                </p:cTn>
                              </p:par>
                            </p:childTnLst>
                          </p:cTn>
                        </p:par>
                      </p:childTnLst>
                    </p:cTn>
                  </p:par>
                  <p:par>
                    <p:cTn id="68" fill="hold" nodeType="clickPar">
                      <p:stCondLst>
                        <p:cond delay="indefinite"/>
                      </p:stCondLst>
                      <p:childTnLst>
                        <p:par>
                          <p:cTn id="69" fill="hold" nodeType="afterGroup">
                            <p:stCondLst>
                              <p:cond delay="0"/>
                            </p:stCondLst>
                            <p:childTnLst>
                              <p:par>
                                <p:cTn id="70" presetID="16" presetClass="entr" presetSubtype="26" dur="500" fill="hold" grpId="1" nodeType="clickEffect">
                                  <p:stCondLst>
                                    <p:cond delay="0"/>
                                  </p:stCondLst>
                                  <p:childTnLst>
                                    <p:set>
                                      <p:cBhvr additive="base">
                                        <p:cTn id="71" dur="1" fill="hold">
                                          <p:stCondLst>
                                            <p:cond delay="0"/>
                                          </p:stCondLst>
                                        </p:cTn>
                                        <p:tgtEl>
                                          <p:spTgt spid="2375"/>
                                        </p:tgtEl>
                                        <p:attrNameLst>
                                          <p:attrName>style.visibility</p:attrName>
                                        </p:attrNameLst>
                                      </p:cBhvr>
                                      <p:to>
                                        <p:strVal val="visible"/>
                                      </p:to>
                                    </p:set>
                                    <p:animEffect transition="in" filter="barn(inHorizontal)">
                                      <p:cBhvr additive="base">
                                        <p:cTn id="72" dur="500"/>
                                        <p:tgtEl>
                                          <p:spTgt spid="2375"/>
                                        </p:tgtEl>
                                      </p:cBhvr>
                                    </p:animEffect>
                                  </p:childTnLst>
                                </p:cTn>
                              </p:par>
                            </p:childTnLst>
                          </p:cTn>
                        </p:par>
                      </p:childTnLst>
                    </p:cTn>
                  </p:par>
                  <p:par>
                    <p:cTn id="73" fill="hold" nodeType="clickPar">
                      <p:stCondLst>
                        <p:cond delay="indefinite"/>
                      </p:stCondLst>
                      <p:childTnLst>
                        <p:par>
                          <p:cTn id="74" fill="hold" nodeType="afterGroup">
                            <p:stCondLst>
                              <p:cond delay="0"/>
                            </p:stCondLst>
                            <p:childTnLst>
                              <p:par>
                                <p:cTn id="75" presetID="16" presetClass="entr" presetSubtype="26" dur="500" fill="hold" grpId="10" nodeType="clickEffect">
                                  <p:stCondLst>
                                    <p:cond delay="0"/>
                                  </p:stCondLst>
                                  <p:childTnLst>
                                    <p:set>
                                      <p:cBhvr additive="base">
                                        <p:cTn id="76" dur="1" fill="hold">
                                          <p:stCondLst>
                                            <p:cond delay="0"/>
                                          </p:stCondLst>
                                        </p:cTn>
                                        <p:tgtEl>
                                          <p:spTgt spid="2384"/>
                                        </p:tgtEl>
                                        <p:attrNameLst>
                                          <p:attrName>style.visibility</p:attrName>
                                        </p:attrNameLst>
                                      </p:cBhvr>
                                      <p:to>
                                        <p:strVal val="visible"/>
                                      </p:to>
                                    </p:set>
                                    <p:animEffect transition="in" filter="barn(inHorizontal)">
                                      <p:cBhvr additive="base">
                                        <p:cTn id="77" dur="500"/>
                                        <p:tgtEl>
                                          <p:spTgt spid="2384"/>
                                        </p:tgtEl>
                                      </p:cBhvr>
                                    </p:animEffect>
                                  </p:childTnLst>
                                </p:cTn>
                              </p:par>
                            </p:childTnLst>
                          </p:cTn>
                        </p:par>
                      </p:childTnLst>
                    </p:cTn>
                  </p:par>
                  <p:par>
                    <p:cTn id="78" fill="hold" nodeType="clickPar">
                      <p:stCondLst>
                        <p:cond delay="indefinite"/>
                      </p:stCondLst>
                      <p:childTnLst>
                        <p:par>
                          <p:cTn id="79" fill="hold" nodeType="afterGroup">
                            <p:stCondLst>
                              <p:cond delay="0"/>
                            </p:stCondLst>
                            <p:childTnLst>
                              <p:par>
                                <p:cTn id="80" presetID="17" presetClass="entr" presetSubtype="10" dur="500" fill="hold" grpId="11" nodeType="clickEffect">
                                  <p:stCondLst>
                                    <p:cond delay="0"/>
                                  </p:stCondLst>
                                  <p:childTnLst>
                                    <p:set>
                                      <p:cBhvr additive="base">
                                        <p:cTn id="81" dur="1" fill="hold">
                                          <p:stCondLst>
                                            <p:cond delay="0"/>
                                          </p:stCondLst>
                                        </p:cTn>
                                        <p:tgtEl>
                                          <p:spTgt spid="2386"/>
                                        </p:tgtEl>
                                        <p:attrNameLst>
                                          <p:attrName>style.visibility</p:attrName>
                                        </p:attrNameLst>
                                      </p:cBhvr>
                                      <p:to>
                                        <p:strVal val="visible"/>
                                      </p:to>
                                    </p:set>
                                    <p:anim calcmode="lin" valueType="num">
                                      <p:cBhvr additive="base">
                                        <p:cTn id="82" dur="500" fill="hold"/>
                                        <p:tgtEl>
                                          <p:spTgt spid="2386"/>
                                        </p:tgtEl>
                                        <p:attrNameLst>
                                          <p:attrName>ppt_w</p:attrName>
                                        </p:attrNameLst>
                                      </p:cBhvr>
                                      <p:tavLst>
                                        <p:tav tm="0">
                                          <p:val>
                                            <p:fltVal val="0"/>
                                          </p:val>
                                        </p:tav>
                                        <p:tav tm="100000">
                                          <p:val>
                                            <p:strVal val="#ppt_w"/>
                                          </p:val>
                                        </p:tav>
                                      </p:tavLst>
                                    </p:anim>
                                    <p:anim calcmode="lin" valueType="num">
                                      <p:cBhvr additive="base">
                                        <p:cTn id="83" dur="500" fill="hold"/>
                                        <p:tgtEl>
                                          <p:spTgt spid="2386"/>
                                        </p:tgtEl>
                                        <p:attrNameLst>
                                          <p:attrName>ppt_h</p:attrName>
                                        </p:attrNameLst>
                                      </p:cBhvr>
                                      <p:tavLst>
                                        <p:tav tm="0">
                                          <p:val>
                                            <p:strVal val="#ppt_h"/>
                                          </p:val>
                                        </p:tav>
                                        <p:tav tm="100000">
                                          <p:val>
                                            <p:strVal val="#ppt_h"/>
                                          </p:val>
                                        </p:tav>
                                      </p:tavLst>
                                    </p:anim>
                                  </p:childTnLst>
                                </p:cTn>
                              </p:par>
                            </p:childTnLst>
                          </p:cTn>
                        </p:par>
                      </p:childTnLst>
                    </p:cTn>
                  </p:par>
                  <p:par>
                    <p:cTn id="84" fill="hold" nodeType="clickPar">
                      <p:stCondLst>
                        <p:cond delay="indefinite"/>
                      </p:stCondLst>
                      <p:childTnLst>
                        <p:par>
                          <p:cTn id="85" fill="hold" nodeType="afterGroup">
                            <p:stCondLst>
                              <p:cond delay="0"/>
                            </p:stCondLst>
                            <p:childTnLst>
                              <p:par>
                                <p:cTn id="86" presetID="16" presetClass="entr" presetSubtype="26" dur="500" fill="hold" grpId="12" nodeType="clickEffect">
                                  <p:stCondLst>
                                    <p:cond delay="0"/>
                                  </p:stCondLst>
                                  <p:childTnLst>
                                    <p:set>
                                      <p:cBhvr additive="base">
                                        <p:cTn id="87" dur="1" fill="hold">
                                          <p:stCondLst>
                                            <p:cond delay="0"/>
                                          </p:stCondLst>
                                        </p:cTn>
                                        <p:tgtEl>
                                          <p:spTgt spid="2388"/>
                                        </p:tgtEl>
                                        <p:attrNameLst>
                                          <p:attrName>style.visibility</p:attrName>
                                        </p:attrNameLst>
                                      </p:cBhvr>
                                      <p:to>
                                        <p:strVal val="visible"/>
                                      </p:to>
                                    </p:set>
                                    <p:animEffect transition="in" filter="barn(inHorizontal)">
                                      <p:cBhvr additive="base">
                                        <p:cTn id="88" dur="500"/>
                                        <p:tgtEl>
                                          <p:spTgt spid="2388"/>
                                        </p:tgtEl>
                                      </p:cBhvr>
                                    </p:animEffect>
                                  </p:childTnLst>
                                </p:cTn>
                              </p:par>
                            </p:childTnLst>
                          </p:cTn>
                        </p:par>
                      </p:childTnLst>
                    </p:cTn>
                  </p:par>
                  <p:par>
                    <p:cTn id="89" fill="hold" nodeType="clickPar">
                      <p:stCondLst>
                        <p:cond delay="indefinite"/>
                      </p:stCondLst>
                      <p:childTnLst>
                        <p:par>
                          <p:cTn id="90" fill="hold" nodeType="afterGroup">
                            <p:stCondLst>
                              <p:cond delay="0"/>
                            </p:stCondLst>
                            <p:childTnLst>
                              <p:par>
                                <p:cTn id="91" presetID="16" presetClass="entr" presetSubtype="26" dur="500" fill="hold" grpId="13" nodeType="clickEffect">
                                  <p:stCondLst>
                                    <p:cond delay="0"/>
                                  </p:stCondLst>
                                  <p:childTnLst>
                                    <p:set>
                                      <p:cBhvr additive="base">
                                        <p:cTn id="92" dur="1" fill="hold">
                                          <p:stCondLst>
                                            <p:cond delay="0"/>
                                          </p:stCondLst>
                                        </p:cTn>
                                        <p:tgtEl>
                                          <p:spTgt spid="2389"/>
                                        </p:tgtEl>
                                        <p:attrNameLst>
                                          <p:attrName>style.visibility</p:attrName>
                                        </p:attrNameLst>
                                      </p:cBhvr>
                                      <p:to>
                                        <p:strVal val="visible"/>
                                      </p:to>
                                    </p:set>
                                    <p:animEffect transition="in" filter="barn(inHorizontal)">
                                      <p:cBhvr additive="base">
                                        <p:cTn id="93" dur="500"/>
                                        <p:tgtEl>
                                          <p:spTgt spid="23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69" grpId="0"/>
      <p:bldP spid="2375" grpId="1"/>
      <p:bldP spid="2376" grpId="2"/>
      <p:bldP spid="2377" grpId="3"/>
      <p:bldP spid="2378" grpId="4"/>
      <p:bldP spid="2379" grpId="5"/>
      <p:bldP spid="2380" grpId="6"/>
      <p:bldP spid="2381" grpId="7"/>
      <p:bldP spid="2382" grpId="8"/>
      <p:bldP spid="2383" grpId="9"/>
      <p:bldP spid="2384" grpId="10"/>
      <p:bldP spid="2386" grpId="11"/>
      <p:bldP spid="2388" grpId="12"/>
      <p:bldP spid="2389" grpId="13"/>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392" name="Text Box 2"/>
          <p:cNvSpPr/>
          <p:nvPr/>
        </p:nvSpPr>
        <p:spPr>
          <a:xfrm>
            <a:off x="706374" y="1569720"/>
            <a:ext cx="9889236" cy="4061528"/>
          </a:xfrm>
          <a:prstGeom prst="rect">
            <a:avLst/>
          </a:prstGeom>
          <a:noFill/>
          <a:ln cap="flat">
            <a:noFill/>
            <a:prstDash val="solid"/>
            <a:miter lim="800000"/>
            <a:headEnd type="none" w="med" len="med"/>
            <a:tailEnd type="none" w="med" len="med"/>
          </a:ln>
        </p:spPr>
        <p:txBody>
          <a:bodyPr lIns="109862" tIns="54931" rIns="109862" bIns="54931">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algn="just" eaLnBrk="1" hangingPunct="1">
              <a:lnSpc>
                <a:spcPct val="110000"/>
              </a:lnSpc>
              <a:buClrTx/>
              <a:buSzTx/>
              <a:buFontTx/>
              <a:buNone/>
            </a:pPr>
            <a:r>
              <a:rPr lang="zh-CN" altLang="en-US" sz="3408" b="1">
                <a:solidFill>
                  <a:schemeClr val="hlink"/>
                </a:solidFill>
                <a:latin typeface="黑体" charset="-122"/>
                <a:ea typeface="黑体" charset="-122"/>
                <a:sym typeface="Wingdings" charset="2"/>
              </a:rPr>
              <a:t>例</a:t>
            </a:r>
            <a:r>
              <a:rPr lang="en-US" altLang="zh-CN" sz="3308" b="1">
                <a:solidFill>
                  <a:schemeClr val="hlink"/>
                </a:solidFill>
                <a:latin typeface="黑体" charset="-122"/>
                <a:ea typeface="黑体" charset="-122"/>
                <a:sym typeface="Wingdings" charset="2"/>
              </a:rPr>
              <a:t>: </a:t>
            </a:r>
            <a:r>
              <a:rPr lang="zh-CN" altLang="en-US" sz="3608" b="1">
                <a:latin typeface="黑体" charset="-122"/>
                <a:ea typeface="黑体" charset="-122"/>
                <a:sym typeface="Wingdings" charset="2"/>
              </a:rPr>
              <a:t>将</a:t>
            </a:r>
            <a:r>
              <a:rPr lang="zh-CN" altLang="en-US" sz="3308" b="1">
                <a:latin typeface="Times New Roman" charset="0"/>
                <a:ea typeface="黑体" charset="-122"/>
                <a:sym typeface="Wingdings" charset="2"/>
              </a:rPr>
              <a:t>（</a:t>
            </a:r>
            <a:r>
              <a:rPr lang="en-US" altLang="zh-CN" sz="3308" b="1">
                <a:latin typeface="Times New Roman" charset="0"/>
                <a:ea typeface="黑体" charset="-122"/>
                <a:sym typeface="Wingdings" charset="2"/>
              </a:rPr>
              <a:t>741.566</a:t>
            </a:r>
            <a:r>
              <a:rPr lang="zh-CN" altLang="en-US" sz="3608" b="1">
                <a:latin typeface="Times New Roman" charset="0"/>
                <a:ea typeface="黑体" charset="-122"/>
                <a:sym typeface="Wingdings" charset="2"/>
              </a:rPr>
              <a:t>）</a:t>
            </a:r>
            <a:r>
              <a:rPr lang="en-US" altLang="zh-CN" sz="3508" b="1" baseline="-30000">
                <a:latin typeface="Times New Roman" charset="0"/>
                <a:ea typeface="黑体" charset="-122"/>
                <a:sym typeface="Wingdings" charset="2"/>
              </a:rPr>
              <a:t>8</a:t>
            </a:r>
            <a:r>
              <a:rPr lang="en-US" altLang="zh-CN" sz="3508" b="1" baseline="-30000">
                <a:latin typeface="黑体" charset="-122"/>
                <a:ea typeface="黑体" charset="-122"/>
                <a:sym typeface="Wingdings" charset="2"/>
              </a:rPr>
              <a:t>  </a:t>
            </a:r>
            <a:r>
              <a:rPr lang="zh-CN" altLang="en-US" sz="3508" b="1">
                <a:latin typeface="黑体" charset="-122"/>
                <a:ea typeface="黑体" charset="-122"/>
                <a:sym typeface="Wingdings" charset="2"/>
              </a:rPr>
              <a:t>转换成为二进制数</a:t>
            </a:r>
            <a:endParaRPr lang="zh-CN" altLang="en-US" sz="3708" b="1">
              <a:latin typeface="黑体" charset="-122"/>
              <a:ea typeface="黑体" charset="-122"/>
              <a:sym typeface="Wingdings" charset="2"/>
            </a:endParaRPr>
          </a:p>
          <a:p>
            <a:pPr marL="0" lvl="0" indent="0" algn="just" eaLnBrk="1" hangingPunct="1">
              <a:lnSpc>
                <a:spcPct val="110000"/>
              </a:lnSpc>
              <a:buClrTx/>
              <a:buSzTx/>
              <a:buFontTx/>
              <a:buNone/>
            </a:pPr>
            <a:endParaRPr lang="zh-CN" altLang="en-US" sz="3708" b="1">
              <a:latin typeface="黑体" charset="-122"/>
              <a:ea typeface="黑体" charset="-122"/>
              <a:sym typeface="Wingdings" charset="2"/>
            </a:endParaRPr>
          </a:p>
          <a:p>
            <a:pPr marL="0" lvl="0" indent="0" algn="just" eaLnBrk="1" hangingPunct="1">
              <a:lnSpc>
                <a:spcPct val="110000"/>
              </a:lnSpc>
              <a:buClrTx/>
              <a:buSzTx/>
              <a:buFontTx/>
              <a:buNone/>
            </a:pPr>
            <a:r>
              <a:rPr lang="zh-CN" altLang="en-US" sz="3308" b="1">
                <a:latin typeface="黑体" charset="-122"/>
                <a:ea typeface="黑体" charset="-122"/>
                <a:sym typeface="Wingdings" charset="2"/>
              </a:rPr>
              <a:t>   </a:t>
            </a:r>
            <a:endParaRPr lang="zh-CN" altLang="en-US" sz="3708" b="1">
              <a:latin typeface="黑体" charset="-122"/>
              <a:ea typeface="黑体" charset="-122"/>
              <a:sym typeface="Wingdings" charset="2"/>
            </a:endParaRPr>
          </a:p>
          <a:p>
            <a:pPr marL="0" lvl="0" indent="0" algn="just" eaLnBrk="1" hangingPunct="1">
              <a:lnSpc>
                <a:spcPct val="110000"/>
              </a:lnSpc>
              <a:buClrTx/>
              <a:buSzTx/>
              <a:buFontTx/>
              <a:buNone/>
            </a:pPr>
            <a:r>
              <a:rPr lang="zh-CN" altLang="en-US" sz="3508" b="1">
                <a:solidFill>
                  <a:schemeClr val="hlink"/>
                </a:solidFill>
                <a:latin typeface="黑体" charset="-122"/>
                <a:ea typeface="黑体" charset="-122"/>
                <a:sym typeface="Wingdings" charset="2"/>
              </a:rPr>
              <a:t>例</a:t>
            </a:r>
            <a:r>
              <a:rPr lang="en-US" altLang="zh-CN" sz="3408" b="1">
                <a:solidFill>
                  <a:schemeClr val="hlink"/>
                </a:solidFill>
                <a:latin typeface="黑体" charset="-122"/>
                <a:ea typeface="黑体" charset="-122"/>
                <a:sym typeface="Wingdings" charset="2"/>
              </a:rPr>
              <a:t>: </a:t>
            </a:r>
            <a:r>
              <a:rPr lang="zh-CN" altLang="en-US" sz="3308" b="1">
                <a:latin typeface="黑体" charset="-122"/>
                <a:ea typeface="黑体" charset="-122"/>
                <a:sym typeface="Wingdings" charset="2"/>
              </a:rPr>
              <a:t>将（</a:t>
            </a:r>
            <a:r>
              <a:rPr lang="en-US" altLang="zh-CN" sz="3308" b="1">
                <a:latin typeface="Times New Roman" charset="0"/>
                <a:ea typeface="黑体" charset="-122"/>
                <a:sym typeface="Wingdings" charset="2"/>
              </a:rPr>
              <a:t>5A.B8</a:t>
            </a:r>
            <a:r>
              <a:rPr lang="zh-CN" altLang="en-US" sz="3408" b="1">
                <a:latin typeface="Times New Roman" charset="0"/>
                <a:ea typeface="黑体" charset="-122"/>
                <a:sym typeface="Wingdings" charset="2"/>
              </a:rPr>
              <a:t>）</a:t>
            </a:r>
            <a:r>
              <a:rPr lang="en-US" altLang="zh-CN" sz="3508" b="1" baseline="-30000">
                <a:latin typeface="Times New Roman" charset="0"/>
                <a:ea typeface="黑体" charset="-122"/>
                <a:sym typeface="Wingdings" charset="2"/>
              </a:rPr>
              <a:t>16</a:t>
            </a:r>
            <a:r>
              <a:rPr lang="en-US" altLang="zh-CN" sz="3308" b="1">
                <a:latin typeface="黑体" charset="-122"/>
                <a:ea typeface="黑体" charset="-122"/>
                <a:sym typeface="Wingdings" charset="2"/>
              </a:rPr>
              <a:t> </a:t>
            </a:r>
            <a:r>
              <a:rPr lang="zh-CN" altLang="en-US" sz="3408" b="1">
                <a:latin typeface="黑体" charset="-122"/>
                <a:ea typeface="黑体" charset="-122"/>
                <a:sym typeface="Wingdings" charset="2"/>
              </a:rPr>
              <a:t>转换成为二进制数</a:t>
            </a:r>
            <a:endParaRPr lang="zh-CN" altLang="en-US" sz="3708" b="1">
              <a:latin typeface="黑体" charset="-122"/>
              <a:ea typeface="黑体" charset="-122"/>
              <a:sym typeface="Wingdings" charset="2"/>
            </a:endParaRPr>
          </a:p>
          <a:p>
            <a:pPr marL="0" lvl="0" indent="0" algn="just" eaLnBrk="1" hangingPunct="1">
              <a:lnSpc>
                <a:spcPct val="110000"/>
              </a:lnSpc>
              <a:buClrTx/>
              <a:buSzTx/>
              <a:buFontTx/>
              <a:buNone/>
            </a:pPr>
            <a:endParaRPr lang="zh-CN" altLang="en-US" sz="3708" b="1">
              <a:latin typeface="黑体" charset="-122"/>
              <a:ea typeface="黑体" charset="-122"/>
              <a:sym typeface="Wingdings" charset="2"/>
            </a:endParaRPr>
          </a:p>
          <a:p>
            <a:pPr marL="0" lvl="0" indent="0" algn="just" eaLnBrk="1" hangingPunct="1">
              <a:lnSpc>
                <a:spcPct val="110000"/>
              </a:lnSpc>
              <a:buClrTx/>
              <a:buSzTx/>
              <a:buFontTx/>
              <a:buNone/>
            </a:pPr>
            <a:r>
              <a:rPr lang="zh-CN" altLang="en-US" sz="2690" b="1">
                <a:latin typeface="宋体" charset="-122"/>
                <a:sym typeface="Wingdings" charset="2"/>
              </a:rPr>
              <a:t>    </a:t>
            </a:r>
            <a:endParaRPr lang="zh-CN" altLang="en-US" sz="3090" b="1">
              <a:latin typeface="宋体" charset="-122"/>
              <a:sym typeface="Wingdings" charset="2"/>
            </a:endParaRPr>
          </a:p>
        </p:txBody>
      </p:sp>
      <p:grpSp>
        <p:nvGrpSpPr>
          <p:cNvPr id="2393" name=""/>
          <p:cNvGrpSpPr/>
          <p:nvPr/>
        </p:nvGrpSpPr>
        <p:grpSpPr>
          <a:xfrm>
            <a:off x="1255775" y="2590039"/>
            <a:ext cx="8548433" cy="3231007"/>
            <a:chOff x="791" y="1631"/>
            <a:chExt cx="5385" cy="2034"/>
          </a:xfrm>
        </p:grpSpPr>
        <p:sp>
          <p:nvSpPr>
            <p:cNvPr id="2394" name="Rectangle 10"/>
            <p:cNvSpPr/>
            <p:nvPr/>
          </p:nvSpPr>
          <p:spPr>
            <a:xfrm>
              <a:off x="791" y="1631"/>
              <a:ext cx="5385" cy="452"/>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10000"/>
                </a:lnSpc>
                <a:buClrTx/>
                <a:buSzTx/>
                <a:buFontTx/>
                <a:buNone/>
              </a:pPr>
              <a:r>
                <a:rPr lang="zh-CN" altLang="en-US" sz="3708" b="1">
                  <a:latin typeface="Times New Roman" charset="0"/>
                  <a:sym typeface="Wingdings" charset="2"/>
                </a:rPr>
                <a:t>（</a:t>
              </a:r>
              <a:r>
                <a:rPr lang="en-US" altLang="zh-CN" sz="3708" b="1">
                  <a:solidFill>
                    <a:srgbClr val="FF3300"/>
                  </a:solidFill>
                  <a:latin typeface="Times New Roman" charset="0"/>
                  <a:ea typeface="Times New Roman" charset="0"/>
                  <a:sym typeface="Wingdings" charset="2"/>
                </a:rPr>
                <a:t>7</a:t>
              </a:r>
              <a:r>
                <a:rPr lang="en-US" altLang="zh-CN" sz="3708" b="1">
                  <a:solidFill>
                    <a:srgbClr val="0066FF"/>
                  </a:solidFill>
                  <a:latin typeface="Times New Roman" charset="0"/>
                  <a:ea typeface="Times New Roman" charset="0"/>
                  <a:sym typeface="Wingdings" charset="2"/>
                </a:rPr>
                <a:t>4</a:t>
              </a:r>
              <a:r>
                <a:rPr lang="en-US" altLang="zh-CN" sz="3708" b="1">
                  <a:solidFill>
                    <a:schemeClr val="hlink"/>
                  </a:solidFill>
                  <a:latin typeface="Times New Roman" charset="0"/>
                  <a:ea typeface="Times New Roman" charset="0"/>
                  <a:sym typeface="Wingdings" charset="2"/>
                </a:rPr>
                <a:t>1</a:t>
              </a:r>
              <a:r>
                <a:rPr lang="en-US" altLang="zh-CN" sz="3708" b="1">
                  <a:latin typeface="Times New Roman" charset="0"/>
                  <a:ea typeface="Times New Roman" charset="0"/>
                  <a:sym typeface="Wingdings" charset="2"/>
                </a:rPr>
                <a:t>.566</a:t>
              </a:r>
              <a:r>
                <a:rPr lang="zh-CN" altLang="en-US" sz="3708" b="1">
                  <a:latin typeface="Times New Roman" charset="0"/>
                  <a:sym typeface="Wingdings" charset="2"/>
                </a:rPr>
                <a:t>）</a:t>
              </a:r>
              <a:r>
                <a:rPr lang="en-US" altLang="zh-CN" sz="3708" b="1" baseline="-30000">
                  <a:latin typeface="Times New Roman" charset="0"/>
                  <a:ea typeface="Times New Roman" charset="0"/>
                  <a:sym typeface="Wingdings" charset="2"/>
                </a:rPr>
                <a:t>8</a:t>
              </a:r>
              <a:r>
                <a:rPr lang="en-US" altLang="zh-CN" sz="3708" b="1">
                  <a:latin typeface="Times New Roman" charset="0"/>
                  <a:ea typeface="Times New Roman" charset="0"/>
                  <a:sym typeface="Wingdings" charset="2"/>
                </a:rPr>
                <a:t>=</a:t>
              </a:r>
              <a:r>
                <a:rPr lang="zh-CN" altLang="en-US" sz="3708" b="1">
                  <a:latin typeface="Times New Roman" charset="0"/>
                  <a:sym typeface="Wingdings" charset="2"/>
                </a:rPr>
                <a:t>（</a:t>
              </a:r>
              <a:r>
                <a:rPr lang="en-US" altLang="zh-CN" sz="3708" b="1">
                  <a:solidFill>
                    <a:srgbClr val="FF3300"/>
                  </a:solidFill>
                  <a:latin typeface="Times New Roman" charset="0"/>
                  <a:ea typeface="Times New Roman" charset="0"/>
                  <a:sym typeface="Wingdings" charset="2"/>
                </a:rPr>
                <a:t>111</a:t>
              </a:r>
              <a:r>
                <a:rPr lang="en-US" altLang="zh-CN" sz="3708" b="1">
                  <a:solidFill>
                    <a:srgbClr val="0066FF"/>
                  </a:solidFill>
                  <a:latin typeface="Times New Roman" charset="0"/>
                  <a:ea typeface="Times New Roman" charset="0"/>
                  <a:sym typeface="Wingdings" charset="2"/>
                </a:rPr>
                <a:t>100</a:t>
              </a:r>
              <a:r>
                <a:rPr lang="en-US" altLang="zh-CN" sz="3708" b="1">
                  <a:solidFill>
                    <a:schemeClr val="hlink"/>
                  </a:solidFill>
                  <a:latin typeface="Times New Roman" charset="0"/>
                  <a:ea typeface="Times New Roman" charset="0"/>
                  <a:sym typeface="Wingdings" charset="2"/>
                </a:rPr>
                <a:t>001</a:t>
              </a:r>
              <a:r>
                <a:rPr lang="en-US" altLang="zh-CN" sz="3708" b="1">
                  <a:latin typeface="Times New Roman" charset="0"/>
                  <a:ea typeface="Times New Roman" charset="0"/>
                  <a:sym typeface="Wingdings" charset="2"/>
                </a:rPr>
                <a:t>.101110110</a:t>
              </a:r>
              <a:r>
                <a:rPr lang="zh-CN" altLang="en-US" sz="3708" b="1">
                  <a:latin typeface="Times New Roman" charset="0"/>
                  <a:sym typeface="Wingdings" charset="2"/>
                </a:rPr>
                <a:t>）</a:t>
              </a:r>
              <a:r>
                <a:rPr lang="en-US" altLang="zh-CN" sz="3708" b="1" baseline="-30000">
                  <a:latin typeface="Times New Roman" charset="0"/>
                  <a:ea typeface="Times New Roman" charset="0"/>
                  <a:sym typeface="Wingdings" charset="2"/>
                </a:rPr>
                <a:t>2</a:t>
              </a:r>
            </a:p>
          </p:txBody>
        </p:sp>
        <p:sp>
          <p:nvSpPr>
            <p:cNvPr id="2395" name="Rectangle 11"/>
            <p:cNvSpPr/>
            <p:nvPr/>
          </p:nvSpPr>
          <p:spPr>
            <a:xfrm>
              <a:off x="840" y="3214"/>
              <a:ext cx="5006" cy="452"/>
            </a:xfrm>
            <a:prstGeom prst="rect">
              <a:avLst/>
            </a:prstGeom>
            <a:noFill/>
            <a:ln cap="flat">
              <a:noFill/>
              <a:prstDash val="solid"/>
              <a:miter lim="800000"/>
              <a:headEnd type="none" w="med" len="med"/>
              <a:tailEnd type="none" w="med" len="med"/>
            </a:ln>
          </p:spPr>
          <p:txBody>
            <a:bodyPr wrap="none"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lnSpc>
                  <a:spcPct val="110000"/>
                </a:lnSpc>
                <a:buClrTx/>
                <a:buSzTx/>
                <a:buFontTx/>
                <a:buNone/>
              </a:pPr>
              <a:r>
                <a:rPr lang="zh-CN" altLang="en-US" sz="3708" b="1">
                  <a:latin typeface="宋体" charset="-122"/>
                  <a:sym typeface="Wingdings" charset="2"/>
                </a:rPr>
                <a:t>（</a:t>
              </a:r>
              <a:r>
                <a:rPr lang="en-US" altLang="zh-CN" sz="3708" b="1">
                  <a:solidFill>
                    <a:srgbClr val="FF3300"/>
                  </a:solidFill>
                  <a:latin typeface="Times New Roman" charset="0"/>
                  <a:ea typeface="Times New Roman" charset="0"/>
                  <a:sym typeface="Wingdings" charset="2"/>
                </a:rPr>
                <a:t>5</a:t>
              </a:r>
              <a:r>
                <a:rPr lang="en-US" altLang="zh-CN" sz="3708" b="1">
                  <a:solidFill>
                    <a:srgbClr val="0066FF"/>
                  </a:solidFill>
                  <a:latin typeface="Times New Roman" charset="0"/>
                  <a:ea typeface="Times New Roman" charset="0"/>
                  <a:sym typeface="Wingdings" charset="2"/>
                </a:rPr>
                <a:t>A</a:t>
              </a:r>
              <a:r>
                <a:rPr lang="en-US" altLang="zh-CN" sz="3708" b="1">
                  <a:latin typeface="Times New Roman" charset="0"/>
                  <a:ea typeface="Times New Roman" charset="0"/>
                  <a:sym typeface="Wingdings" charset="2"/>
                </a:rPr>
                <a:t>.B8</a:t>
              </a:r>
              <a:r>
                <a:rPr lang="zh-CN" altLang="en-US" sz="3708" b="1">
                  <a:latin typeface="宋体" charset="-122"/>
                  <a:sym typeface="Wingdings" charset="2"/>
                </a:rPr>
                <a:t>）</a:t>
              </a:r>
              <a:r>
                <a:rPr lang="en-US" altLang="zh-CN" sz="3708" b="1" baseline="-30000">
                  <a:latin typeface="Times New Roman" charset="0"/>
                  <a:ea typeface="Times New Roman" charset="0"/>
                  <a:sym typeface="Wingdings" charset="2"/>
                </a:rPr>
                <a:t>16</a:t>
              </a:r>
              <a:r>
                <a:rPr lang="en-US" altLang="zh-CN" sz="3708" b="1">
                  <a:latin typeface="Times New Roman" charset="0"/>
                  <a:ea typeface="Times New Roman" charset="0"/>
                  <a:sym typeface="Wingdings" charset="2"/>
                </a:rPr>
                <a:t>=</a:t>
              </a:r>
              <a:r>
                <a:rPr lang="zh-CN" altLang="en-US" sz="3708" b="1">
                  <a:latin typeface="宋体" charset="-122"/>
                  <a:sym typeface="Wingdings" charset="2"/>
                </a:rPr>
                <a:t>（</a:t>
              </a:r>
              <a:r>
                <a:rPr lang="en-US" altLang="zh-CN" sz="3708" b="1">
                  <a:solidFill>
                    <a:srgbClr val="FF3300"/>
                  </a:solidFill>
                  <a:latin typeface="Times New Roman" charset="0"/>
                  <a:ea typeface="Times New Roman" charset="0"/>
                  <a:sym typeface="Wingdings" charset="2"/>
                </a:rPr>
                <a:t>0101</a:t>
              </a:r>
              <a:r>
                <a:rPr lang="en-US" altLang="zh-CN" sz="3708" b="1">
                  <a:solidFill>
                    <a:srgbClr val="0066FF"/>
                  </a:solidFill>
                  <a:latin typeface="Times New Roman" charset="0"/>
                  <a:ea typeface="Times New Roman" charset="0"/>
                  <a:sym typeface="Wingdings" charset="2"/>
                </a:rPr>
                <a:t>1010</a:t>
              </a:r>
              <a:r>
                <a:rPr lang="en-US" altLang="zh-CN" sz="3708" b="1">
                  <a:latin typeface="Times New Roman" charset="0"/>
                  <a:ea typeface="Times New Roman" charset="0"/>
                  <a:sym typeface="Wingdings" charset="2"/>
                </a:rPr>
                <a:t>.10111000</a:t>
              </a:r>
              <a:r>
                <a:rPr lang="zh-CN" altLang="en-US" sz="3708" b="1">
                  <a:latin typeface="宋体" charset="-122"/>
                  <a:sym typeface="Wingdings" charset="2"/>
                </a:rPr>
                <a:t>）</a:t>
              </a:r>
              <a:r>
                <a:rPr lang="en-US" altLang="zh-CN" sz="3708" b="1" baseline="-30000">
                  <a:latin typeface="Times New Roman" charset="0"/>
                  <a:ea typeface="Times New Roman" charset="0"/>
                  <a:sym typeface="Wingdings" charset="2"/>
                </a:rPr>
                <a:t>2</a:t>
              </a: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26" dur="500" fill="hold" nodeType="clickEffect">
                                  <p:stCondLst>
                                    <p:cond delay="0"/>
                                  </p:stCondLst>
                                  <p:childTnLst>
                                    <p:set>
                                      <p:cBhvr additive="base">
                                        <p:cTn id="6" dur="1" fill="hold">
                                          <p:stCondLst>
                                            <p:cond delay="0"/>
                                          </p:stCondLst>
                                        </p:cTn>
                                        <p:tgtEl>
                                          <p:spTgt spid="2393"/>
                                        </p:tgtEl>
                                        <p:attrNameLst>
                                          <p:attrName>style.visibility</p:attrName>
                                        </p:attrNameLst>
                                      </p:cBhvr>
                                      <p:to>
                                        <p:strVal val="visible"/>
                                      </p:to>
                                    </p:set>
                                    <p:animEffect transition="in" filter="barn(inHorizontal)">
                                      <p:cBhvr additive="base">
                                        <p:cTn id="7" dur="500"/>
                                        <p:tgtEl>
                                          <p:spTgt spid="23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rotWithShape="0">
          <a:blip r:embed="rId2"/>
          <a:stretch>
            <a:fillRect/>
          </a:stretch>
        </a:blipFill>
      </p:bgPr>
    </p:bg>
    <p:spTree>
      <p:nvGrpSpPr>
        <p:cNvPr id="1" name=""/>
        <p:cNvGrpSpPr/>
        <p:nvPr/>
      </p:nvGrpSpPr>
      <p:grpSpPr>
        <a:xfrm>
          <a:off x="0" y="0"/>
          <a:ext cx="0" cy="0"/>
        </a:xfrm>
      </p:grpSpPr>
      <p:sp>
        <p:nvSpPr>
          <p:cNvPr id="2398" name="Rectangle 5"/>
          <p:cNvSpPr/>
          <p:nvPr/>
        </p:nvSpPr>
        <p:spPr>
          <a:xfrm>
            <a:off x="1491234" y="1177291"/>
            <a:ext cx="2354580" cy="598314"/>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3308" b="1">
                <a:solidFill>
                  <a:schemeClr val="folHlink"/>
                </a:solidFill>
                <a:latin typeface="黑体" charset="-122"/>
                <a:ea typeface="黑体" charset="-122"/>
                <a:sym typeface="Wingdings" charset="2"/>
              </a:rPr>
              <a:t>输入设备</a:t>
            </a:r>
            <a:endParaRPr lang="zh-CN" altLang="en-US" sz="3708" b="1">
              <a:solidFill>
                <a:schemeClr val="folHlink"/>
              </a:solidFill>
              <a:latin typeface="黑体" charset="-122"/>
              <a:ea typeface="黑体" charset="-122"/>
              <a:sym typeface="Wingdings" charset="2"/>
            </a:endParaRPr>
          </a:p>
        </p:txBody>
      </p:sp>
      <p:sp>
        <p:nvSpPr>
          <p:cNvPr id="2399" name="Rectangle 6"/>
          <p:cNvSpPr/>
          <p:nvPr/>
        </p:nvSpPr>
        <p:spPr>
          <a:xfrm>
            <a:off x="7063739" y="1177291"/>
            <a:ext cx="2354580" cy="628794"/>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3508" b="1">
                <a:solidFill>
                  <a:schemeClr val="folHlink"/>
                </a:solidFill>
                <a:latin typeface="黑体" charset="-122"/>
                <a:ea typeface="黑体" charset="-122"/>
                <a:sym typeface="Wingdings" charset="2"/>
              </a:rPr>
              <a:t>输出设备</a:t>
            </a:r>
            <a:endParaRPr lang="zh-CN" altLang="en-US" sz="3708" b="1">
              <a:solidFill>
                <a:schemeClr val="folHlink"/>
              </a:solidFill>
              <a:latin typeface="黑体" charset="-122"/>
              <a:ea typeface="黑体" charset="-122"/>
              <a:sym typeface="Wingdings" charset="2"/>
            </a:endParaRPr>
          </a:p>
        </p:txBody>
      </p:sp>
      <p:sp>
        <p:nvSpPr>
          <p:cNvPr id="2400" name="computr2"/>
          <p:cNvSpPr/>
          <p:nvPr/>
        </p:nvSpPr>
        <p:spPr bwMode="auto">
          <a:xfrm>
            <a:off x="4630674" y="2845118"/>
            <a:ext cx="1864042" cy="1865678"/>
          </a:xfrm>
          <a:custGeom>
            <a:rect l="l" t="t" r="r" b="b"/>
            <a:pathLst>
              <a:path w="21600" h="21600">
                <a:moveTo>
                  <a:pt x="21022" y="20295"/>
                </a:moveTo>
                <a:lnTo>
                  <a:pt x="18828" y="18396"/>
                </a:lnTo>
                <a:lnTo>
                  <a:pt x="18828" y="13174"/>
                </a:lnTo>
                <a:lnTo>
                  <a:pt x="15478" y="13174"/>
                </a:lnTo>
                <a:lnTo>
                  <a:pt x="15478" y="11631"/>
                </a:lnTo>
                <a:lnTo>
                  <a:pt x="17326" y="11631"/>
                </a:lnTo>
                <a:lnTo>
                  <a:pt x="17326" y="11156"/>
                </a:lnTo>
                <a:lnTo>
                  <a:pt x="17326" y="0"/>
                </a:lnTo>
                <a:lnTo>
                  <a:pt x="10858" y="0"/>
                </a:lnTo>
                <a:lnTo>
                  <a:pt x="4274" y="0"/>
                </a:lnTo>
                <a:lnTo>
                  <a:pt x="4274" y="11037"/>
                </a:lnTo>
                <a:lnTo>
                  <a:pt x="4274" y="11631"/>
                </a:lnTo>
                <a:lnTo>
                  <a:pt x="6122" y="11631"/>
                </a:lnTo>
                <a:lnTo>
                  <a:pt x="6122" y="13174"/>
                </a:lnTo>
                <a:lnTo>
                  <a:pt x="2772" y="13174"/>
                </a:lnTo>
                <a:lnTo>
                  <a:pt x="2772" y="18514"/>
                </a:lnTo>
                <a:lnTo>
                  <a:pt x="693" y="20295"/>
                </a:lnTo>
                <a:lnTo>
                  <a:pt x="462" y="20413"/>
                </a:lnTo>
                <a:lnTo>
                  <a:pt x="231" y="20651"/>
                </a:lnTo>
                <a:lnTo>
                  <a:pt x="116" y="20888"/>
                </a:lnTo>
                <a:lnTo>
                  <a:pt x="0" y="21125"/>
                </a:lnTo>
                <a:lnTo>
                  <a:pt x="0" y="21244"/>
                </a:lnTo>
                <a:lnTo>
                  <a:pt x="116" y="21363"/>
                </a:lnTo>
                <a:lnTo>
                  <a:pt x="116" y="21481"/>
                </a:lnTo>
                <a:lnTo>
                  <a:pt x="231" y="21481"/>
                </a:lnTo>
                <a:lnTo>
                  <a:pt x="347" y="21600"/>
                </a:lnTo>
                <a:lnTo>
                  <a:pt x="578" y="21600"/>
                </a:lnTo>
                <a:lnTo>
                  <a:pt x="693" y="21600"/>
                </a:lnTo>
                <a:lnTo>
                  <a:pt x="10858" y="21600"/>
                </a:lnTo>
                <a:lnTo>
                  <a:pt x="20907" y="21600"/>
                </a:lnTo>
                <a:lnTo>
                  <a:pt x="21138" y="21600"/>
                </a:lnTo>
                <a:lnTo>
                  <a:pt x="21253" y="21600"/>
                </a:lnTo>
                <a:lnTo>
                  <a:pt x="21369" y="21481"/>
                </a:lnTo>
                <a:lnTo>
                  <a:pt x="21484" y="21481"/>
                </a:lnTo>
                <a:lnTo>
                  <a:pt x="21600" y="21363"/>
                </a:lnTo>
                <a:lnTo>
                  <a:pt x="21600" y="21244"/>
                </a:lnTo>
                <a:lnTo>
                  <a:pt x="21600" y="21125"/>
                </a:lnTo>
                <a:lnTo>
                  <a:pt x="21484" y="20888"/>
                </a:lnTo>
                <a:lnTo>
                  <a:pt x="21369" y="20651"/>
                </a:lnTo>
                <a:lnTo>
                  <a:pt x="21253" y="20413"/>
                </a:lnTo>
                <a:lnTo>
                  <a:pt x="21022" y="20295"/>
                </a:lnTo>
                <a:close/>
              </a:path>
              <a:path w="21600" h="21600">
                <a:moveTo>
                  <a:pt x="18019" y="18514"/>
                </a:moveTo>
                <a:lnTo>
                  <a:pt x="17326" y="17921"/>
                </a:lnTo>
                <a:lnTo>
                  <a:pt x="4389" y="17921"/>
                </a:lnTo>
                <a:lnTo>
                  <a:pt x="3696" y="18514"/>
                </a:lnTo>
                <a:lnTo>
                  <a:pt x="18019" y="18514"/>
                </a:lnTo>
                <a:close/>
              </a:path>
              <a:path w="21600" h="21600">
                <a:moveTo>
                  <a:pt x="19174" y="19701"/>
                </a:moveTo>
                <a:lnTo>
                  <a:pt x="18481" y="19108"/>
                </a:lnTo>
                <a:lnTo>
                  <a:pt x="3119" y="19108"/>
                </a:lnTo>
                <a:lnTo>
                  <a:pt x="2426" y="19701"/>
                </a:lnTo>
                <a:lnTo>
                  <a:pt x="19174" y="19701"/>
                </a:lnTo>
                <a:close/>
              </a:path>
              <a:path w="21600" h="21600">
                <a:moveTo>
                  <a:pt x="20560" y="20769"/>
                </a:moveTo>
                <a:lnTo>
                  <a:pt x="19867" y="20176"/>
                </a:lnTo>
                <a:lnTo>
                  <a:pt x="1848" y="20176"/>
                </a:lnTo>
                <a:lnTo>
                  <a:pt x="1155" y="20769"/>
                </a:lnTo>
                <a:lnTo>
                  <a:pt x="20560" y="20769"/>
                </a:lnTo>
                <a:close/>
              </a:path>
              <a:path w="21600" h="21600">
                <a:moveTo>
                  <a:pt x="18828" y="18396"/>
                </a:moveTo>
                <a:lnTo>
                  <a:pt x="17442" y="17209"/>
                </a:lnTo>
                <a:lnTo>
                  <a:pt x="4158" y="17209"/>
                </a:lnTo>
                <a:lnTo>
                  <a:pt x="2772" y="18514"/>
                </a:lnTo>
                <a:moveTo>
                  <a:pt x="13168" y="14123"/>
                </a:moveTo>
                <a:lnTo>
                  <a:pt x="13168" y="14716"/>
                </a:lnTo>
                <a:lnTo>
                  <a:pt x="17788" y="14716"/>
                </a:lnTo>
                <a:lnTo>
                  <a:pt x="17788" y="14123"/>
                </a:lnTo>
                <a:lnTo>
                  <a:pt x="13168" y="14123"/>
                </a:lnTo>
                <a:close/>
              </a:path>
              <a:path w="21600" h="21600">
                <a:moveTo>
                  <a:pt x="6122" y="1899"/>
                </a:moveTo>
                <a:lnTo>
                  <a:pt x="6122" y="9732"/>
                </a:lnTo>
                <a:lnTo>
                  <a:pt x="15478" y="9732"/>
                </a:lnTo>
                <a:lnTo>
                  <a:pt x="15478" y="1899"/>
                </a:lnTo>
                <a:lnTo>
                  <a:pt x="6122" y="1899"/>
                </a:lnTo>
                <a:moveTo>
                  <a:pt x="6122" y="11631"/>
                </a:moveTo>
                <a:lnTo>
                  <a:pt x="15478" y="11631"/>
                </a:lnTo>
                <a:lnTo>
                  <a:pt x="15478" y="13174"/>
                </a:lnTo>
                <a:lnTo>
                  <a:pt x="6122" y="13174"/>
                </a:lnTo>
                <a:lnTo>
                  <a:pt x="6122" y="11631"/>
                </a:lnTo>
                <a:close/>
              </a:path>
            </a:pathLst>
          </a:custGeom>
          <a:solidFill>
            <a:srgbClr val="FFFFCC"/>
          </a:solidFill>
          <a:ln cap="flat">
            <a:solidFill>
              <a:srgbClr val="000000"/>
            </a:solidFill>
            <a:prstDash val="solid"/>
            <a:round/>
            <a:headEnd type="none" w="med" len="med"/>
            <a:tailEnd type="none" w="med" len="med"/>
          </a:ln>
        </p:spPr>
        <p:txBody>
          <a:bodyPr/>
          <a:lstStyle>
            <a:defPPr>
              <a:defRPr lang="zh-CN"/>
            </a:defPPr>
            <a:lvl1pPr marL="0" indent="0" algn="l" defTabSz="941832" rtl="0" eaLnBrk="0" fontAlgn="base" latinLnBrk="0" hangingPunct="0">
              <a:lnSpc>
                <a:spcPct val="100000"/>
              </a:lnSpc>
              <a:spcBef>
                <a:spcPct val="0"/>
              </a:spcBef>
              <a:spcAft>
                <a:spcPct val="0"/>
              </a:spcAft>
              <a:buClrTx/>
              <a:buSzTx/>
              <a:buFontTx/>
              <a:buNone/>
              <a:defRPr kumimoji="1" sz="3193" b="0" i="0" u="none" kern="1200">
                <a:solidFill>
                  <a:schemeClr val="tx1"/>
                </a:solidFill>
                <a:latin typeface="Tahoma" charset="0"/>
                <a:ea typeface="宋体" charset="-122"/>
                <a:cs typeface="+mn-cs"/>
              </a:defRPr>
            </a:lvl1pPr>
            <a:lvl2pPr marL="470916" indent="0" algn="l" defTabSz="941832" rtl="0" eaLnBrk="0" fontAlgn="base" latinLnBrk="0" hangingPunct="0">
              <a:lnSpc>
                <a:spcPct val="100000"/>
              </a:lnSpc>
              <a:spcBef>
                <a:spcPct val="0"/>
              </a:spcBef>
              <a:spcAft>
                <a:spcPct val="0"/>
              </a:spcAft>
              <a:buClrTx/>
              <a:buSzTx/>
              <a:buFontTx/>
              <a:buNone/>
              <a:defRPr kumimoji="1" sz="3193" b="0" i="0" u="none" kern="1200">
                <a:solidFill>
                  <a:schemeClr val="tx1"/>
                </a:solidFill>
                <a:latin typeface="Tahoma" charset="0"/>
                <a:ea typeface="宋体" charset="-122"/>
                <a:cs typeface="+mn-cs"/>
              </a:defRPr>
            </a:lvl2pPr>
            <a:lvl3pPr marL="941832" indent="0" algn="l" defTabSz="941832" rtl="0" eaLnBrk="0" fontAlgn="base" latinLnBrk="0" hangingPunct="0">
              <a:lnSpc>
                <a:spcPct val="100000"/>
              </a:lnSpc>
              <a:spcBef>
                <a:spcPct val="0"/>
              </a:spcBef>
              <a:spcAft>
                <a:spcPct val="0"/>
              </a:spcAft>
              <a:buClrTx/>
              <a:buSzTx/>
              <a:buFontTx/>
              <a:buNone/>
              <a:defRPr kumimoji="1" sz="3193" b="0" i="0" u="none" kern="1200">
                <a:solidFill>
                  <a:schemeClr val="tx1"/>
                </a:solidFill>
                <a:latin typeface="Tahoma" charset="0"/>
                <a:ea typeface="宋体" charset="-122"/>
                <a:cs typeface="+mn-cs"/>
              </a:defRPr>
            </a:lvl3pPr>
            <a:lvl4pPr marL="1412748" indent="0" algn="l" defTabSz="941832" rtl="0" eaLnBrk="0" fontAlgn="base" latinLnBrk="0" hangingPunct="0">
              <a:lnSpc>
                <a:spcPct val="100000"/>
              </a:lnSpc>
              <a:spcBef>
                <a:spcPct val="0"/>
              </a:spcBef>
              <a:spcAft>
                <a:spcPct val="0"/>
              </a:spcAft>
              <a:buClrTx/>
              <a:buSzTx/>
              <a:buFontTx/>
              <a:buNone/>
              <a:defRPr kumimoji="1" sz="3193" b="0" i="0" u="none" kern="1200">
                <a:solidFill>
                  <a:schemeClr val="tx1"/>
                </a:solidFill>
                <a:latin typeface="Tahoma" charset="0"/>
                <a:ea typeface="宋体" charset="-122"/>
                <a:cs typeface="+mn-cs"/>
              </a:defRPr>
            </a:lvl4pPr>
            <a:lvl5pPr marL="1883664" indent="0" algn="l" defTabSz="941832" rtl="0" eaLnBrk="0" fontAlgn="base" latinLnBrk="0" hangingPunct="0">
              <a:lnSpc>
                <a:spcPct val="100000"/>
              </a:lnSpc>
              <a:spcBef>
                <a:spcPct val="0"/>
              </a:spcBef>
              <a:spcAft>
                <a:spcPct val="0"/>
              </a:spcAft>
              <a:buClrTx/>
              <a:buSzTx/>
              <a:buFontTx/>
              <a:buNone/>
              <a:defRPr kumimoji="1" sz="3193"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sz="2793"/>
          </a:p>
        </p:txBody>
      </p:sp>
      <p:grpSp>
        <p:nvGrpSpPr>
          <p:cNvPr id="2401" name=""/>
          <p:cNvGrpSpPr/>
          <p:nvPr/>
        </p:nvGrpSpPr>
        <p:grpSpPr>
          <a:xfrm>
            <a:off x="613172" y="2197609"/>
            <a:ext cx="4395216" cy="3374899"/>
            <a:chOff x="299" y="1384"/>
            <a:chExt cx="2769" cy="2126"/>
          </a:xfrm>
        </p:grpSpPr>
        <p:grpSp>
          <p:nvGrpSpPr>
            <p:cNvPr id="2402" name=""/>
            <p:cNvGrpSpPr/>
            <p:nvPr/>
          </p:nvGrpSpPr>
          <p:grpSpPr>
            <a:xfrm>
              <a:off x="299" y="1483"/>
              <a:ext cx="2769" cy="1730"/>
              <a:chOff x="299" y="1483"/>
              <a:chExt cx="2769" cy="1730"/>
            </a:xfrm>
          </p:grpSpPr>
          <p:sp>
            <p:nvSpPr>
              <p:cNvPr id="2403" name="Rectangle 7"/>
              <p:cNvSpPr/>
              <p:nvPr/>
            </p:nvSpPr>
            <p:spPr>
              <a:xfrm>
                <a:off x="349" y="1483"/>
                <a:ext cx="2719" cy="33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2884" b="1">
                    <a:solidFill>
                      <a:schemeClr val="hlink"/>
                    </a:solidFill>
                    <a:latin typeface="黑体" charset="-122"/>
                    <a:ea typeface="黑体" charset="-122"/>
                    <a:sym typeface="Wingdings" charset="2"/>
                  </a:rPr>
                  <a:t>数值</a:t>
                </a:r>
                <a:r>
                  <a:rPr lang="zh-CN" altLang="en-US" sz="2884" b="1">
                    <a:latin typeface="黑体" charset="-122"/>
                    <a:ea typeface="黑体" charset="-122"/>
                    <a:sym typeface="Wingdings" charset="2"/>
                  </a:rPr>
                  <a:t>  十</a:t>
                </a:r>
                <a:r>
                  <a:rPr lang="en-US" altLang="zh-CN" sz="2884" b="1">
                    <a:latin typeface="黑体" charset="-122"/>
                    <a:ea typeface="黑体" charset="-122"/>
                    <a:sym typeface="Wingdings" charset="2"/>
                  </a:rPr>
                  <a:t>/</a:t>
                </a:r>
                <a:r>
                  <a:rPr lang="zh-CN" altLang="en-US" sz="2884" b="1">
                    <a:latin typeface="黑体" charset="-122"/>
                    <a:ea typeface="黑体" charset="-122"/>
                    <a:sym typeface="Wingdings" charset="2"/>
                  </a:rPr>
                  <a:t>二进制转换</a:t>
                </a:r>
              </a:p>
            </p:txBody>
          </p:sp>
          <p:sp>
            <p:nvSpPr>
              <p:cNvPr id="2404" name="Rectangle 9"/>
              <p:cNvSpPr/>
              <p:nvPr/>
            </p:nvSpPr>
            <p:spPr>
              <a:xfrm>
                <a:off x="349" y="1928"/>
                <a:ext cx="2719" cy="33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2884" b="1">
                    <a:solidFill>
                      <a:schemeClr val="hlink"/>
                    </a:solidFill>
                    <a:latin typeface="黑体" charset="-122"/>
                    <a:ea typeface="黑体" charset="-122"/>
                    <a:sym typeface="Wingdings" charset="2"/>
                  </a:rPr>
                  <a:t>西文</a:t>
                </a:r>
                <a:r>
                  <a:rPr lang="zh-CN" altLang="en-US" sz="2884" b="1">
                    <a:latin typeface="黑体" charset="-122"/>
                    <a:ea typeface="黑体" charset="-122"/>
                    <a:sym typeface="Wingdings" charset="2"/>
                  </a:rPr>
                  <a:t>    </a:t>
                </a:r>
                <a:r>
                  <a:rPr lang="en-US" altLang="zh-CN" sz="2884" b="1">
                    <a:latin typeface="Times New Roman" charset="0"/>
                    <a:ea typeface="黑体" charset="-122"/>
                    <a:sym typeface="Wingdings" charset="2"/>
                  </a:rPr>
                  <a:t>ASCII</a:t>
                </a:r>
                <a:r>
                  <a:rPr lang="zh-CN" altLang="en-US" sz="2884" b="1">
                    <a:latin typeface="黑体" charset="-122"/>
                    <a:ea typeface="黑体" charset="-122"/>
                    <a:sym typeface="Wingdings" charset="2"/>
                  </a:rPr>
                  <a:t>码</a:t>
                </a:r>
              </a:p>
            </p:txBody>
          </p:sp>
          <p:sp>
            <p:nvSpPr>
              <p:cNvPr id="2405" name="Rectangle 11"/>
              <p:cNvSpPr/>
              <p:nvPr/>
            </p:nvSpPr>
            <p:spPr>
              <a:xfrm>
                <a:off x="349" y="2373"/>
                <a:ext cx="2423" cy="33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2884" b="1">
                    <a:solidFill>
                      <a:schemeClr val="hlink"/>
                    </a:solidFill>
                    <a:latin typeface="黑体" charset="-122"/>
                    <a:ea typeface="黑体" charset="-122"/>
                    <a:sym typeface="Wingdings" charset="2"/>
                  </a:rPr>
                  <a:t>汉字</a:t>
                </a:r>
                <a:r>
                  <a:rPr lang="zh-CN" altLang="en-US" sz="2884" b="1">
                    <a:latin typeface="黑体" charset="-122"/>
                    <a:ea typeface="黑体" charset="-122"/>
                    <a:sym typeface="Wingdings" charset="2"/>
                  </a:rPr>
                  <a:t>  </a:t>
                </a:r>
                <a:r>
                  <a:rPr lang="zh-CN" altLang="en-US" sz="2884" b="1">
                    <a:latin typeface="Times New Roman" charset="0"/>
                    <a:ea typeface="黑体" charset="-122"/>
                    <a:sym typeface="Wingdings" charset="2"/>
                  </a:rPr>
                  <a:t>输入</a:t>
                </a:r>
                <a:r>
                  <a:rPr lang="zh-CN" altLang="en-US" sz="2884" b="1">
                    <a:latin typeface="黑体" charset="-122"/>
                    <a:ea typeface="黑体" charset="-122"/>
                    <a:sym typeface="Wingdings" charset="2"/>
                  </a:rPr>
                  <a:t>码</a:t>
                </a:r>
                <a:r>
                  <a:rPr lang="en-US" altLang="zh-CN" sz="2884" b="1">
                    <a:latin typeface="黑体" charset="-122"/>
                    <a:ea typeface="黑体" charset="-122"/>
                    <a:sym typeface="Wingdings" charset="2"/>
                  </a:rPr>
                  <a:t>/</a:t>
                </a:r>
                <a:r>
                  <a:rPr lang="zh-CN" altLang="en-US" sz="2884" b="1">
                    <a:latin typeface="黑体" charset="-122"/>
                    <a:ea typeface="黑体" charset="-122"/>
                    <a:sym typeface="Wingdings" charset="2"/>
                  </a:rPr>
                  <a:t>机内码</a:t>
                </a:r>
              </a:p>
            </p:txBody>
          </p:sp>
          <p:sp>
            <p:nvSpPr>
              <p:cNvPr id="2406" name="Rectangle 13"/>
              <p:cNvSpPr/>
              <p:nvPr/>
            </p:nvSpPr>
            <p:spPr>
              <a:xfrm>
                <a:off x="299" y="2818"/>
                <a:ext cx="2719" cy="33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2884" b="1">
                    <a:solidFill>
                      <a:schemeClr val="hlink"/>
                    </a:solidFill>
                    <a:latin typeface="黑体" charset="-122"/>
                    <a:ea typeface="黑体" charset="-122"/>
                    <a:sym typeface="Wingdings" charset="2"/>
                  </a:rPr>
                  <a:t>声音</a:t>
                </a:r>
                <a:r>
                  <a:rPr lang="en-US" altLang="zh-CN" sz="2884" b="1">
                    <a:solidFill>
                      <a:schemeClr val="hlink"/>
                    </a:solidFill>
                    <a:latin typeface="黑体" charset="-122"/>
                    <a:ea typeface="黑体" charset="-122"/>
                    <a:sym typeface="Wingdings" charset="2"/>
                  </a:rPr>
                  <a:t>/</a:t>
                </a:r>
                <a:r>
                  <a:rPr lang="zh-CN" altLang="en-US" sz="2884" b="1">
                    <a:solidFill>
                      <a:schemeClr val="hlink"/>
                    </a:solidFill>
                    <a:latin typeface="黑体" charset="-122"/>
                    <a:ea typeface="黑体" charset="-122"/>
                    <a:sym typeface="Wingdings" charset="2"/>
                  </a:rPr>
                  <a:t>图像</a:t>
                </a:r>
                <a:r>
                  <a:rPr lang="zh-CN" altLang="en-US" sz="2884" b="1">
                    <a:latin typeface="黑体" charset="-122"/>
                    <a:ea typeface="黑体" charset="-122"/>
                    <a:sym typeface="Wingdings" charset="2"/>
                  </a:rPr>
                  <a:t> </a:t>
                </a:r>
                <a:r>
                  <a:rPr lang="zh-CN" altLang="en-US" sz="2884" b="1">
                    <a:latin typeface="Times New Roman" charset="0"/>
                    <a:ea typeface="黑体" charset="-122"/>
                    <a:sym typeface="Wingdings" charset="2"/>
                  </a:rPr>
                  <a:t>模</a:t>
                </a:r>
                <a:r>
                  <a:rPr lang="en-US" altLang="zh-CN" sz="2884" b="1">
                    <a:latin typeface="黑体" charset="-122"/>
                    <a:ea typeface="黑体" charset="-122"/>
                    <a:sym typeface="Wingdings" charset="2"/>
                  </a:rPr>
                  <a:t>/</a:t>
                </a:r>
                <a:r>
                  <a:rPr lang="zh-CN" altLang="en-US" sz="2884" b="1">
                    <a:latin typeface="黑体" charset="-122"/>
                    <a:ea typeface="黑体" charset="-122"/>
                    <a:sym typeface="Wingdings" charset="2"/>
                  </a:rPr>
                  <a:t>数转换</a:t>
                </a:r>
              </a:p>
            </p:txBody>
          </p:sp>
          <p:cxnSp>
            <p:nvCxnSpPr>
              <p:cNvPr id="2407" name="Line 16"/>
              <p:cNvCxnSpPr/>
              <p:nvPr/>
            </p:nvCxnSpPr>
            <p:spPr>
              <a:xfrm>
                <a:off x="1189" y="1829"/>
                <a:ext cx="1483" cy="0"/>
              </a:xfrm>
              <a:prstGeom prst="line">
                <a:avLst/>
              </a:prstGeom>
              <a:noFill/>
              <a:ln w="28575" cap="flat">
                <a:solidFill>
                  <a:srgbClr val="FF0000"/>
                </a:solidFill>
                <a:prstDash val="solid"/>
                <a:miter lim="800000"/>
                <a:headEnd type="none" w="med" len="med"/>
                <a:tailEnd type="triangle" w="med" len="med"/>
              </a:ln>
            </p:spPr>
          </p:cxnSp>
          <p:cxnSp>
            <p:nvCxnSpPr>
              <p:cNvPr id="2408" name="Line 17"/>
              <p:cNvCxnSpPr/>
              <p:nvPr/>
            </p:nvCxnSpPr>
            <p:spPr>
              <a:xfrm>
                <a:off x="1189" y="2274"/>
                <a:ext cx="1483" cy="0"/>
              </a:xfrm>
              <a:prstGeom prst="line">
                <a:avLst/>
              </a:prstGeom>
              <a:noFill/>
              <a:ln w="28575" cap="flat">
                <a:solidFill>
                  <a:srgbClr val="FF0000"/>
                </a:solidFill>
                <a:prstDash val="solid"/>
                <a:miter lim="800000"/>
                <a:headEnd type="none" w="med" len="med"/>
                <a:tailEnd type="triangle" w="med" len="med"/>
              </a:ln>
            </p:spPr>
          </p:cxnSp>
          <p:cxnSp>
            <p:nvCxnSpPr>
              <p:cNvPr id="2409" name="Line 18"/>
              <p:cNvCxnSpPr/>
              <p:nvPr/>
            </p:nvCxnSpPr>
            <p:spPr>
              <a:xfrm>
                <a:off x="1140" y="2719"/>
                <a:ext cx="1483" cy="0"/>
              </a:xfrm>
              <a:prstGeom prst="line">
                <a:avLst/>
              </a:prstGeom>
              <a:noFill/>
              <a:ln w="28575" cap="flat">
                <a:solidFill>
                  <a:srgbClr val="FF0000"/>
                </a:solidFill>
                <a:prstDash val="solid"/>
                <a:miter lim="800000"/>
                <a:headEnd type="none" w="med" len="med"/>
                <a:tailEnd type="triangle" w="med" len="med"/>
              </a:ln>
            </p:spPr>
          </p:cxnSp>
          <p:cxnSp>
            <p:nvCxnSpPr>
              <p:cNvPr id="2410" name="Line 19"/>
              <p:cNvCxnSpPr/>
              <p:nvPr/>
            </p:nvCxnSpPr>
            <p:spPr>
              <a:xfrm>
                <a:off x="1733" y="3214"/>
                <a:ext cx="890" cy="0"/>
              </a:xfrm>
              <a:prstGeom prst="line">
                <a:avLst/>
              </a:prstGeom>
              <a:noFill/>
              <a:ln w="28575" cap="flat">
                <a:solidFill>
                  <a:srgbClr val="FF0000"/>
                </a:solidFill>
                <a:prstDash val="solid"/>
                <a:miter lim="800000"/>
                <a:headEnd type="none" w="med" len="med"/>
                <a:tailEnd type="triangle" w="med" len="med"/>
              </a:ln>
            </p:spPr>
          </p:cxnSp>
        </p:grpSp>
        <p:grpSp>
          <p:nvGrpSpPr>
            <p:cNvPr id="2411" name=""/>
            <p:cNvGrpSpPr/>
            <p:nvPr/>
          </p:nvGrpSpPr>
          <p:grpSpPr>
            <a:xfrm>
              <a:off x="299" y="1384"/>
              <a:ext cx="2472" cy="2126"/>
              <a:chOff x="299" y="1384"/>
              <a:chExt cx="2472" cy="2126"/>
            </a:xfrm>
          </p:grpSpPr>
          <p:cxnSp>
            <p:nvCxnSpPr>
              <p:cNvPr id="2412" name="Line 26"/>
              <p:cNvCxnSpPr/>
              <p:nvPr/>
            </p:nvCxnSpPr>
            <p:spPr>
              <a:xfrm flipH="1">
                <a:off x="299" y="1384"/>
                <a:ext cx="0" cy="2126"/>
              </a:xfrm>
              <a:prstGeom prst="line">
                <a:avLst/>
              </a:prstGeom>
              <a:noFill/>
              <a:ln cap="flat">
                <a:solidFill>
                  <a:srgbClr val="000000"/>
                </a:solidFill>
                <a:prstDash val="dashDot"/>
                <a:miter lim="800000"/>
                <a:headEnd type="none" w="med" len="med"/>
                <a:tailEnd type="none" w="med" len="med"/>
              </a:ln>
            </p:spPr>
          </p:cxnSp>
          <p:cxnSp>
            <p:nvCxnSpPr>
              <p:cNvPr id="2413" name="Line 27"/>
              <p:cNvCxnSpPr/>
              <p:nvPr/>
            </p:nvCxnSpPr>
            <p:spPr>
              <a:xfrm>
                <a:off x="299" y="1384"/>
                <a:ext cx="2472" cy="0"/>
              </a:xfrm>
              <a:prstGeom prst="line">
                <a:avLst/>
              </a:prstGeom>
              <a:noFill/>
              <a:ln cap="flat">
                <a:solidFill>
                  <a:srgbClr val="000000"/>
                </a:solidFill>
                <a:prstDash val="dashDot"/>
                <a:miter lim="800000"/>
                <a:headEnd type="none" w="med" len="med"/>
                <a:tailEnd type="none" w="med" len="med"/>
              </a:ln>
            </p:spPr>
          </p:cxnSp>
          <p:cxnSp>
            <p:nvCxnSpPr>
              <p:cNvPr id="2414" name="Line 28"/>
              <p:cNvCxnSpPr/>
              <p:nvPr/>
            </p:nvCxnSpPr>
            <p:spPr>
              <a:xfrm flipH="1">
                <a:off x="2771" y="1384"/>
                <a:ext cx="0" cy="2076"/>
              </a:xfrm>
              <a:prstGeom prst="line">
                <a:avLst/>
              </a:prstGeom>
              <a:noFill/>
              <a:ln cap="flat">
                <a:solidFill>
                  <a:srgbClr val="000000"/>
                </a:solidFill>
                <a:prstDash val="dashDot"/>
                <a:miter lim="800000"/>
                <a:headEnd type="none" w="med" len="med"/>
                <a:tailEnd type="none" w="med" len="med"/>
              </a:ln>
            </p:spPr>
          </p:cxnSp>
          <p:cxnSp>
            <p:nvCxnSpPr>
              <p:cNvPr id="2415" name="Line 29"/>
              <p:cNvCxnSpPr/>
              <p:nvPr/>
            </p:nvCxnSpPr>
            <p:spPr>
              <a:xfrm>
                <a:off x="299" y="3510"/>
                <a:ext cx="2472" cy="0"/>
              </a:xfrm>
              <a:prstGeom prst="line">
                <a:avLst/>
              </a:prstGeom>
              <a:noFill/>
              <a:ln cap="flat">
                <a:solidFill>
                  <a:srgbClr val="000000"/>
                </a:solidFill>
                <a:prstDash val="dashDot"/>
                <a:miter lim="800000"/>
                <a:headEnd type="none" w="med" len="med"/>
                <a:tailEnd type="none" w="med" len="med"/>
              </a:ln>
            </p:spPr>
          </p:cxnSp>
        </p:grpSp>
      </p:grpSp>
      <p:grpSp>
        <p:nvGrpSpPr>
          <p:cNvPr id="2416" name=""/>
          <p:cNvGrpSpPr/>
          <p:nvPr/>
        </p:nvGrpSpPr>
        <p:grpSpPr>
          <a:xfrm>
            <a:off x="6749797" y="2197609"/>
            <a:ext cx="4395217" cy="3374899"/>
            <a:chOff x="4252" y="1384"/>
            <a:chExt cx="2769" cy="2126"/>
          </a:xfrm>
        </p:grpSpPr>
        <p:grpSp>
          <p:nvGrpSpPr>
            <p:cNvPr id="2417" name=""/>
            <p:cNvGrpSpPr/>
            <p:nvPr/>
          </p:nvGrpSpPr>
          <p:grpSpPr>
            <a:xfrm>
              <a:off x="4252" y="1483"/>
              <a:ext cx="2769" cy="1730"/>
              <a:chOff x="4252" y="1483"/>
              <a:chExt cx="2769" cy="1730"/>
            </a:xfrm>
          </p:grpSpPr>
          <p:sp>
            <p:nvSpPr>
              <p:cNvPr id="2418" name="Rectangle 8"/>
              <p:cNvSpPr/>
              <p:nvPr/>
            </p:nvSpPr>
            <p:spPr>
              <a:xfrm>
                <a:off x="4252" y="1483"/>
                <a:ext cx="2670" cy="33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2884" b="1">
                    <a:latin typeface="黑体" charset="-122"/>
                    <a:ea typeface="黑体" charset="-122"/>
                    <a:sym typeface="Wingdings" charset="2"/>
                  </a:rPr>
                  <a:t>二</a:t>
                </a:r>
                <a:r>
                  <a:rPr lang="en-US" altLang="zh-CN" sz="2884" b="1">
                    <a:latin typeface="黑体" charset="-122"/>
                    <a:ea typeface="黑体" charset="-122"/>
                    <a:sym typeface="Wingdings" charset="2"/>
                  </a:rPr>
                  <a:t>/</a:t>
                </a:r>
                <a:r>
                  <a:rPr lang="zh-CN" altLang="en-US" sz="2884" b="1">
                    <a:latin typeface="黑体" charset="-122"/>
                    <a:ea typeface="黑体" charset="-122"/>
                    <a:sym typeface="Wingdings" charset="2"/>
                  </a:rPr>
                  <a:t>十进制转换   </a:t>
                </a:r>
                <a:r>
                  <a:rPr lang="zh-CN" altLang="en-US" sz="2884" b="1">
                    <a:solidFill>
                      <a:schemeClr val="hlink"/>
                    </a:solidFill>
                    <a:latin typeface="黑体" charset="-122"/>
                    <a:ea typeface="黑体" charset="-122"/>
                    <a:sym typeface="Wingdings" charset="2"/>
                  </a:rPr>
                  <a:t>数值</a:t>
                </a:r>
              </a:p>
            </p:txBody>
          </p:sp>
          <p:sp>
            <p:nvSpPr>
              <p:cNvPr id="2419" name="Rectangle 10"/>
              <p:cNvSpPr/>
              <p:nvPr/>
            </p:nvSpPr>
            <p:spPr>
              <a:xfrm>
                <a:off x="4400" y="1879"/>
                <a:ext cx="2373" cy="33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2884" b="1">
                    <a:latin typeface="黑体" charset="-122"/>
                    <a:ea typeface="黑体" charset="-122"/>
                    <a:sym typeface="Wingdings" charset="2"/>
                  </a:rPr>
                  <a:t>西文字形码     </a:t>
                </a:r>
                <a:r>
                  <a:rPr lang="zh-CN" altLang="en-US" sz="2884" b="1">
                    <a:solidFill>
                      <a:schemeClr val="hlink"/>
                    </a:solidFill>
                    <a:latin typeface="黑体" charset="-122"/>
                    <a:ea typeface="黑体" charset="-122"/>
                    <a:sym typeface="Wingdings" charset="2"/>
                  </a:rPr>
                  <a:t>西文</a:t>
                </a:r>
              </a:p>
            </p:txBody>
          </p:sp>
          <p:sp>
            <p:nvSpPr>
              <p:cNvPr id="2420" name="Rectangle 12"/>
              <p:cNvSpPr/>
              <p:nvPr/>
            </p:nvSpPr>
            <p:spPr>
              <a:xfrm>
                <a:off x="4400" y="2373"/>
                <a:ext cx="2373" cy="33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2884" b="1">
                    <a:latin typeface="黑体" charset="-122"/>
                    <a:ea typeface="黑体" charset="-122"/>
                    <a:sym typeface="Wingdings" charset="2"/>
                  </a:rPr>
                  <a:t>汉字字形码     </a:t>
                </a:r>
                <a:r>
                  <a:rPr lang="zh-CN" altLang="en-US" sz="2884" b="1">
                    <a:solidFill>
                      <a:schemeClr val="hlink"/>
                    </a:solidFill>
                    <a:latin typeface="黑体" charset="-122"/>
                    <a:ea typeface="黑体" charset="-122"/>
                    <a:sym typeface="Wingdings" charset="2"/>
                  </a:rPr>
                  <a:t>汉字</a:t>
                </a:r>
              </a:p>
            </p:txBody>
          </p:sp>
          <p:sp>
            <p:nvSpPr>
              <p:cNvPr id="2421" name="Rectangle 14"/>
              <p:cNvSpPr/>
              <p:nvPr/>
            </p:nvSpPr>
            <p:spPr>
              <a:xfrm>
                <a:off x="4351" y="2868"/>
                <a:ext cx="2670" cy="337"/>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2884" b="1">
                    <a:latin typeface="黑体" charset="-122"/>
                    <a:ea typeface="黑体" charset="-122"/>
                    <a:sym typeface="Wingdings" charset="2"/>
                  </a:rPr>
                  <a:t>数</a:t>
                </a:r>
                <a:r>
                  <a:rPr lang="en-US" altLang="zh-CN" sz="2884" b="1">
                    <a:latin typeface="黑体" charset="-122"/>
                    <a:ea typeface="黑体" charset="-122"/>
                    <a:sym typeface="Wingdings" charset="2"/>
                  </a:rPr>
                  <a:t>/</a:t>
                </a:r>
                <a:r>
                  <a:rPr lang="zh-CN" altLang="en-US" sz="2884" b="1">
                    <a:latin typeface="Times New Roman" charset="0"/>
                    <a:ea typeface="黑体" charset="-122"/>
                    <a:sym typeface="Wingdings" charset="2"/>
                  </a:rPr>
                  <a:t>模</a:t>
                </a:r>
                <a:r>
                  <a:rPr lang="zh-CN" altLang="en-US" sz="2884" b="1">
                    <a:latin typeface="黑体" charset="-122"/>
                    <a:ea typeface="黑体" charset="-122"/>
                    <a:sym typeface="Wingdings" charset="2"/>
                  </a:rPr>
                  <a:t>转换   </a:t>
                </a:r>
                <a:r>
                  <a:rPr lang="zh-CN" altLang="en-US" sz="2884" b="1">
                    <a:solidFill>
                      <a:schemeClr val="hlink"/>
                    </a:solidFill>
                    <a:latin typeface="黑体" charset="-122"/>
                    <a:ea typeface="黑体" charset="-122"/>
                    <a:sym typeface="Wingdings" charset="2"/>
                  </a:rPr>
                  <a:t>声音</a:t>
                </a:r>
                <a:r>
                  <a:rPr lang="en-US" altLang="zh-CN" sz="2884" b="1">
                    <a:solidFill>
                      <a:schemeClr val="hlink"/>
                    </a:solidFill>
                    <a:latin typeface="黑体" charset="-122"/>
                    <a:ea typeface="黑体" charset="-122"/>
                    <a:sym typeface="Wingdings" charset="2"/>
                  </a:rPr>
                  <a:t>/</a:t>
                </a:r>
                <a:r>
                  <a:rPr lang="zh-CN" altLang="en-US" sz="2884" b="1">
                    <a:solidFill>
                      <a:schemeClr val="hlink"/>
                    </a:solidFill>
                    <a:latin typeface="黑体" charset="-122"/>
                    <a:ea typeface="黑体" charset="-122"/>
                    <a:sym typeface="Wingdings" charset="2"/>
                  </a:rPr>
                  <a:t>图像</a:t>
                </a:r>
              </a:p>
            </p:txBody>
          </p:sp>
          <p:cxnSp>
            <p:nvCxnSpPr>
              <p:cNvPr id="2422" name="Line 20"/>
              <p:cNvCxnSpPr/>
              <p:nvPr/>
            </p:nvCxnSpPr>
            <p:spPr>
              <a:xfrm>
                <a:off x="4351" y="1829"/>
                <a:ext cx="1483" cy="0"/>
              </a:xfrm>
              <a:prstGeom prst="line">
                <a:avLst/>
              </a:prstGeom>
              <a:noFill/>
              <a:ln w="28575" cap="flat">
                <a:solidFill>
                  <a:srgbClr val="FF0000"/>
                </a:solidFill>
                <a:prstDash val="solid"/>
                <a:miter lim="800000"/>
                <a:headEnd type="none" w="med" len="med"/>
                <a:tailEnd type="triangle" w="med" len="med"/>
              </a:ln>
            </p:spPr>
          </p:cxnSp>
          <p:cxnSp>
            <p:nvCxnSpPr>
              <p:cNvPr id="2423" name="Line 21"/>
              <p:cNvCxnSpPr/>
              <p:nvPr/>
            </p:nvCxnSpPr>
            <p:spPr>
              <a:xfrm>
                <a:off x="4351" y="2225"/>
                <a:ext cx="1483" cy="0"/>
              </a:xfrm>
              <a:prstGeom prst="line">
                <a:avLst/>
              </a:prstGeom>
              <a:noFill/>
              <a:ln w="28575" cap="flat">
                <a:solidFill>
                  <a:srgbClr val="FF0000"/>
                </a:solidFill>
                <a:prstDash val="solid"/>
                <a:miter lim="800000"/>
                <a:headEnd type="none" w="med" len="med"/>
                <a:tailEnd type="triangle" w="med" len="med"/>
              </a:ln>
            </p:spPr>
          </p:cxnSp>
          <p:cxnSp>
            <p:nvCxnSpPr>
              <p:cNvPr id="2424" name="Line 22"/>
              <p:cNvCxnSpPr/>
              <p:nvPr/>
            </p:nvCxnSpPr>
            <p:spPr>
              <a:xfrm>
                <a:off x="4351" y="2719"/>
                <a:ext cx="1483" cy="0"/>
              </a:xfrm>
              <a:prstGeom prst="line">
                <a:avLst/>
              </a:prstGeom>
              <a:noFill/>
              <a:ln w="28575" cap="flat">
                <a:solidFill>
                  <a:srgbClr val="FF0000"/>
                </a:solidFill>
                <a:prstDash val="solid"/>
                <a:miter lim="800000"/>
                <a:headEnd type="none" w="med" len="med"/>
                <a:tailEnd type="triangle" w="med" len="med"/>
              </a:ln>
            </p:spPr>
          </p:cxnSp>
          <p:cxnSp>
            <p:nvCxnSpPr>
              <p:cNvPr id="2425" name="Line 23"/>
              <p:cNvCxnSpPr/>
              <p:nvPr/>
            </p:nvCxnSpPr>
            <p:spPr>
              <a:xfrm>
                <a:off x="4351" y="3214"/>
                <a:ext cx="1187" cy="0"/>
              </a:xfrm>
              <a:prstGeom prst="line">
                <a:avLst/>
              </a:prstGeom>
              <a:noFill/>
              <a:ln w="28575" cap="flat">
                <a:solidFill>
                  <a:srgbClr val="FF0000"/>
                </a:solidFill>
                <a:prstDash val="solid"/>
                <a:miter lim="800000"/>
                <a:headEnd type="none" w="med" len="med"/>
                <a:tailEnd type="triangle" w="med" len="med"/>
              </a:ln>
            </p:spPr>
          </p:cxnSp>
        </p:grpSp>
        <p:grpSp>
          <p:nvGrpSpPr>
            <p:cNvPr id="2426" name=""/>
            <p:cNvGrpSpPr/>
            <p:nvPr/>
          </p:nvGrpSpPr>
          <p:grpSpPr>
            <a:xfrm>
              <a:off x="4252" y="1384"/>
              <a:ext cx="2571" cy="2126"/>
              <a:chOff x="407" y="1384"/>
              <a:chExt cx="2472" cy="2126"/>
            </a:xfrm>
          </p:grpSpPr>
          <p:cxnSp>
            <p:nvCxnSpPr>
              <p:cNvPr id="2427" name="Line 32"/>
              <p:cNvCxnSpPr/>
              <p:nvPr/>
            </p:nvCxnSpPr>
            <p:spPr>
              <a:xfrm flipH="1">
                <a:off x="407" y="1384"/>
                <a:ext cx="0" cy="2126"/>
              </a:xfrm>
              <a:prstGeom prst="line">
                <a:avLst/>
              </a:prstGeom>
              <a:noFill/>
              <a:ln cap="flat">
                <a:solidFill>
                  <a:srgbClr val="000000"/>
                </a:solidFill>
                <a:prstDash val="dashDot"/>
                <a:miter lim="800000"/>
                <a:headEnd type="none" w="med" len="med"/>
                <a:tailEnd type="none" w="med" len="med"/>
              </a:ln>
            </p:spPr>
          </p:cxnSp>
          <p:cxnSp>
            <p:nvCxnSpPr>
              <p:cNvPr id="2428" name="Line 33"/>
              <p:cNvCxnSpPr/>
              <p:nvPr/>
            </p:nvCxnSpPr>
            <p:spPr>
              <a:xfrm>
                <a:off x="407" y="1384"/>
                <a:ext cx="2472" cy="0"/>
              </a:xfrm>
              <a:prstGeom prst="line">
                <a:avLst/>
              </a:prstGeom>
              <a:noFill/>
              <a:ln cap="flat">
                <a:solidFill>
                  <a:srgbClr val="000000"/>
                </a:solidFill>
                <a:prstDash val="dashDot"/>
                <a:miter lim="800000"/>
                <a:headEnd type="none" w="med" len="med"/>
                <a:tailEnd type="none" w="med" len="med"/>
              </a:ln>
            </p:spPr>
          </p:cxnSp>
          <p:cxnSp>
            <p:nvCxnSpPr>
              <p:cNvPr id="2429" name="Line 34"/>
              <p:cNvCxnSpPr/>
              <p:nvPr/>
            </p:nvCxnSpPr>
            <p:spPr>
              <a:xfrm flipH="1">
                <a:off x="2879" y="1384"/>
                <a:ext cx="0" cy="2076"/>
              </a:xfrm>
              <a:prstGeom prst="line">
                <a:avLst/>
              </a:prstGeom>
              <a:noFill/>
              <a:ln cap="flat">
                <a:solidFill>
                  <a:srgbClr val="000000"/>
                </a:solidFill>
                <a:prstDash val="dashDot"/>
                <a:miter lim="800000"/>
                <a:headEnd type="none" w="med" len="med"/>
                <a:tailEnd type="none" w="med" len="med"/>
              </a:ln>
            </p:spPr>
          </p:cxnSp>
          <p:cxnSp>
            <p:nvCxnSpPr>
              <p:cNvPr id="2430" name="Line 35"/>
              <p:cNvCxnSpPr/>
              <p:nvPr/>
            </p:nvCxnSpPr>
            <p:spPr>
              <a:xfrm>
                <a:off x="407" y="3510"/>
                <a:ext cx="2472" cy="0"/>
              </a:xfrm>
              <a:prstGeom prst="line">
                <a:avLst/>
              </a:prstGeom>
              <a:noFill/>
              <a:ln cap="flat">
                <a:solidFill>
                  <a:srgbClr val="000000"/>
                </a:solidFill>
                <a:prstDash val="dashDot"/>
                <a:miter lim="800000"/>
                <a:headEnd type="none" w="med" len="med"/>
                <a:tailEnd type="none" w="med" len="med"/>
              </a:ln>
            </p:spPr>
          </p:cxnSp>
        </p:grpSp>
      </p:grpSp>
      <p:sp>
        <p:nvSpPr>
          <p:cNvPr id="2431" name="Rectangle 36"/>
          <p:cNvSpPr/>
          <p:nvPr/>
        </p:nvSpPr>
        <p:spPr>
          <a:xfrm>
            <a:off x="5023104" y="1805178"/>
            <a:ext cx="1177290" cy="628794"/>
          </a:xfrm>
          <a:prstGeom prst="rect">
            <a:avLst/>
          </a:prstGeom>
          <a:noFill/>
          <a:ln cap="flat">
            <a:noFill/>
            <a:prstDash val="solid"/>
            <a:miter lim="800000"/>
            <a:headEnd type="none" w="med" len="med"/>
            <a:tailEnd type="none" w="med" len="med"/>
          </a:ln>
        </p:spPr>
        <p:txBody>
          <a:bodyPr lIns="94173" tIns="47087" rIns="94173" bIns="47087">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3508" b="1">
                <a:solidFill>
                  <a:schemeClr val="folHlink"/>
                </a:solidFill>
                <a:latin typeface="黑体" charset="-122"/>
                <a:ea typeface="黑体" charset="-122"/>
                <a:sym typeface="Wingdings" charset="2"/>
              </a:rPr>
              <a:t>内存</a:t>
            </a:r>
            <a:endParaRPr lang="zh-CN" altLang="en-US" sz="3708" b="1">
              <a:solidFill>
                <a:schemeClr val="folHlink"/>
              </a:solidFill>
              <a:latin typeface="黑体" charset="-122"/>
              <a:ea typeface="黑体" charset="-122"/>
              <a:sym typeface="Wingdings" charset="2"/>
            </a:endParaRPr>
          </a:p>
        </p:txBody>
      </p:sp>
      <p:sp>
        <p:nvSpPr>
          <p:cNvPr id="2432" name="TextBox 1"/>
          <p:cNvSpPr/>
          <p:nvPr/>
        </p:nvSpPr>
        <p:spPr>
          <a:xfrm>
            <a:off x="1267222" y="5901167"/>
            <a:ext cx="8306435" cy="1368400"/>
          </a:xfrm>
          <a:prstGeom prst="rect">
            <a:avLst/>
          </a:prstGeom>
          <a:noFill/>
          <a:ln cap="flat">
            <a:noFill/>
            <a:prstDash val="solid"/>
            <a:miter lim="800000"/>
            <a:headEnd type="none" w="med" len="med"/>
            <a:tailEnd type="none" w="med" len="med"/>
          </a:ln>
        </p:spPr>
        <p:txBody>
          <a:bodyPr>
            <a:spAutoFit/>
          </a:bodyPr>
          <a:lstStyle>
            <a:defPPr>
              <a:defRPr lang="zh-CN"/>
            </a:defPPr>
            <a:lvl1pPr marL="412051" indent="-412051" algn="l" defTabSz="1098804" rtl="0" eaLnBrk="0" fontAlgn="base" latinLnBrk="0" hangingPunct="0">
              <a:lnSpc>
                <a:spcPct val="100000"/>
              </a:lnSpc>
              <a:spcBef>
                <a:spcPct val="20000"/>
              </a:spcBef>
              <a:spcAft>
                <a:spcPct val="0"/>
              </a:spcAft>
              <a:buClr>
                <a:schemeClr val="folHlink"/>
              </a:buClr>
              <a:buSzPct val="60000"/>
              <a:buFont typeface="Wingdings" charset="2"/>
              <a:buChar char="n"/>
              <a:defRPr kumimoji="1" lang="zh-CN" altLang="en-US" sz="3811" b="0" i="0" u="none" kern="1200">
                <a:solidFill>
                  <a:schemeClr val="tx1"/>
                </a:solidFill>
                <a:latin typeface="Tahoma" charset="0"/>
                <a:ea typeface="宋体" charset="-122"/>
                <a:cs typeface="+mn-cs"/>
              </a:defRPr>
            </a:lvl1pPr>
            <a:lvl2pPr marL="892778" indent="-343376" algn="l" defTabSz="1098804" rtl="0" eaLnBrk="0" fontAlgn="base" latinLnBrk="0" hangingPunct="0">
              <a:lnSpc>
                <a:spcPct val="100000"/>
              </a:lnSpc>
              <a:spcBef>
                <a:spcPct val="20000"/>
              </a:spcBef>
              <a:spcAft>
                <a:spcPct val="0"/>
              </a:spcAft>
              <a:buClr>
                <a:schemeClr val="hlink"/>
              </a:buClr>
              <a:buSzPct val="55000"/>
              <a:buFont typeface="Wingdings" charset="2"/>
              <a:buChar char="n"/>
              <a:defRPr kumimoji="1" lang="zh-CN" altLang="en-US" sz="3399" b="0" i="0" u="none" kern="1200">
                <a:solidFill>
                  <a:schemeClr val="tx1"/>
                </a:solidFill>
                <a:latin typeface="Tahoma" charset="0"/>
                <a:ea typeface="宋体" charset="-122"/>
                <a:cs typeface="+mn-cs"/>
              </a:defRPr>
            </a:lvl2pPr>
            <a:lvl3pPr marL="1373505" indent="-274701" algn="l" defTabSz="1098804" rtl="0" eaLnBrk="0" fontAlgn="base" latinLnBrk="0" hangingPunct="0">
              <a:lnSpc>
                <a:spcPct val="100000"/>
              </a:lnSpc>
              <a:spcBef>
                <a:spcPct val="20000"/>
              </a:spcBef>
              <a:spcAft>
                <a:spcPct val="0"/>
              </a:spcAft>
              <a:buClr>
                <a:schemeClr val="folHlink"/>
              </a:buClr>
              <a:buSzPct val="50000"/>
              <a:buFont typeface="Wingdings" charset="2"/>
              <a:buChar char="n"/>
              <a:defRPr kumimoji="1" lang="zh-CN" altLang="en-US" sz="2884" b="0" i="0" u="none" kern="1200">
                <a:solidFill>
                  <a:schemeClr val="tx1"/>
                </a:solidFill>
                <a:latin typeface="Tahoma" charset="0"/>
                <a:ea typeface="宋体" charset="-122"/>
                <a:cs typeface="+mn-cs"/>
              </a:defRPr>
            </a:lvl3pPr>
            <a:lvl4pPr marL="1922907" indent="-274701" algn="l" defTabSz="1098804" rtl="0" eaLnBrk="0" fontAlgn="base" latinLnBrk="0" hangingPunct="0">
              <a:lnSpc>
                <a:spcPct val="100000"/>
              </a:lnSpc>
              <a:spcBef>
                <a:spcPct val="20000"/>
              </a:spcBef>
              <a:spcAft>
                <a:spcPct val="0"/>
              </a:spcAft>
              <a:buClr>
                <a:schemeClr val="accent2"/>
              </a:buClr>
              <a:buSzPct val="55000"/>
              <a:buFont typeface="Wingdings" charset="2"/>
              <a:buChar char="n"/>
              <a:defRPr kumimoji="1" lang="zh-CN" altLang="en-US" sz="2369" b="0" i="0" u="none" kern="1200">
                <a:solidFill>
                  <a:schemeClr val="tx1"/>
                </a:solidFill>
                <a:latin typeface="Tahoma" charset="0"/>
                <a:ea typeface="宋体" charset="-122"/>
                <a:cs typeface="+mn-cs"/>
              </a:defRPr>
            </a:lvl4pPr>
            <a:lvl5pPr marL="2472309" indent="-274701" algn="l" defTabSz="1098804" rtl="0" eaLnBrk="0" fontAlgn="base" latinLnBrk="0" hangingPunct="0">
              <a:lnSpc>
                <a:spcPct val="100000"/>
              </a:lnSpc>
              <a:spcBef>
                <a:spcPct val="20000"/>
              </a:spcBef>
              <a:spcAft>
                <a:spcPct val="0"/>
              </a:spcAft>
              <a:buClr>
                <a:schemeClr val="accent1"/>
              </a:buClr>
              <a:buSzPct val="50000"/>
              <a:buFont typeface="Wingdings" charset="2"/>
              <a:buChar char="n"/>
              <a:defRPr kumimoji="1" lang="zh-CN" altLang="en-US" sz="2369" b="0" i="0" u="none" kern="1200">
                <a:solidFill>
                  <a:schemeClr val="tx1"/>
                </a:solidFill>
                <a:latin typeface="Tahoma" charset="0"/>
                <a:ea typeface="宋体"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0" defTabSz="941832" eaLnBrk="1" hangingPunct="1">
              <a:spcBef>
                <a:spcPct val="0"/>
              </a:spcBef>
              <a:buClrTx/>
              <a:buSzTx/>
              <a:buFontTx/>
              <a:buNone/>
            </a:pPr>
            <a:r>
              <a:rPr lang="zh-CN" altLang="en-US" sz="2793"/>
              <a:t>计算机中的一切信息（包括数值、字符、图像、图形、指令、动画等）的存放、处理、传送都采用二进制形式</a:t>
            </a:r>
            <a:endParaRPr lang="zh-CN" altLang="en-US" sz="3193"/>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9718040" cy="697103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https://d.book118.com/807006154030006054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Blends">
  <a:themeElements>
    <a:clrScheme name="1_Blends 2">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fontScheme name="1_Blends">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1_Blends 1">
        <a:dk1>
          <a:srgbClr val="000000"/>
        </a:dk1>
        <a:lt1>
          <a:srgbClr val="FFFFFF"/>
        </a:lt1>
        <a:dk2>
          <a:srgbClr val="969696"/>
        </a:dk2>
        <a:lt2>
          <a:srgbClr val="DDDDDD"/>
        </a:lt2>
        <a:accent1>
          <a:srgbClr val="00E4A8"/>
        </a:accent1>
        <a:accent2>
          <a:srgbClr val="3333CC"/>
        </a:accent2>
        <a:accent3>
          <a:srgbClr val="9BBB59"/>
        </a:accent3>
        <a:accent4>
          <a:srgbClr val="8064A2"/>
        </a:accent4>
        <a:accent5>
          <a:srgbClr val="4BACC6"/>
        </a:accent5>
        <a:accent6>
          <a:srgbClr val="F79646"/>
        </a:accent6>
        <a:hlink>
          <a:srgbClr val="FF5050"/>
        </a:hlink>
        <a:folHlink>
          <a:srgbClr val="FFCF01"/>
        </a:folHlink>
      </a:clrScheme>
      <a:clrMap bg1="lt1" tx1="dk2" bg2="lt2" tx2="dk1" accent1="accent1" accent2="accent2" accent3="accent3" accent4="accent4" accent5="accent5" accent6="accent6" hlink="hlink" folHlink="folHlink"/>
    </a:extraClrScheme>
    <a:extraClrScheme>
      <a:clrScheme name="1_Blends 2">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1_Blends 3">
        <a:dk1>
          <a:srgbClr val="000000"/>
        </a:dk1>
        <a:lt1>
          <a:srgbClr val="FFFFFF"/>
        </a:lt1>
        <a:dk2>
          <a:srgbClr val="000000"/>
        </a:dk2>
        <a:lt2>
          <a:srgbClr val="5F5F5F"/>
        </a:lt2>
        <a:accent1>
          <a:srgbClr val="EAEAEA"/>
        </a:accent1>
        <a:accent2>
          <a:srgbClr val="808080"/>
        </a:accent2>
        <a:accent3>
          <a:srgbClr val="9BBB59"/>
        </a:accent3>
        <a:accent4>
          <a:srgbClr val="8064A2"/>
        </a:accent4>
        <a:accent5>
          <a:srgbClr val="4BACC6"/>
        </a:accent5>
        <a:accent6>
          <a:srgbClr val="F79646"/>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1_Blends 4">
        <a:dk1>
          <a:srgbClr val="000094"/>
        </a:dk1>
        <a:lt1>
          <a:srgbClr val="FFFFFF"/>
        </a:lt1>
        <a:dk2>
          <a:srgbClr val="0000CC"/>
        </a:dk2>
        <a:lt2>
          <a:srgbClr val="FFFFCC"/>
        </a:lt2>
        <a:accent1>
          <a:srgbClr val="3193FF"/>
        </a:accent1>
        <a:accent2>
          <a:srgbClr val="9900FF"/>
        </a:accent2>
        <a:accent3>
          <a:srgbClr val="9BBB59"/>
        </a:accent3>
        <a:accent4>
          <a:srgbClr val="8064A2"/>
        </a:accent4>
        <a:accent5>
          <a:srgbClr val="4BACC6"/>
        </a:accent5>
        <a:accent6>
          <a:srgbClr val="F79646"/>
        </a:accent6>
        <a:hlink>
          <a:srgbClr val="FF3399"/>
        </a:hlink>
        <a:folHlink>
          <a:srgbClr val="FFCC00"/>
        </a:folHlink>
      </a:clrScheme>
      <a:clrMap bg1="lt1" tx1="dk1" bg2="lt2" tx2="dk2" accent1="accent1" accent2="accent2" accent3="accent3" accent4="accent4" accent5="accent5" accent6="accent6" hlink="hlink" folHlink="folHlink"/>
    </a:extraClrScheme>
    <a:extraClrScheme>
      <a:clrScheme name="1_Blends 5">
        <a:dk1>
          <a:srgbClr val="000000"/>
        </a:dk1>
        <a:lt1>
          <a:srgbClr val="FFFFFF"/>
        </a:lt1>
        <a:dk2>
          <a:srgbClr val="333333"/>
        </a:dk2>
        <a:lt2>
          <a:srgbClr val="000066"/>
        </a:lt2>
        <a:accent1>
          <a:srgbClr val="C4709A"/>
        </a:accent1>
        <a:accent2>
          <a:srgbClr val="4B4EB5"/>
        </a:accent2>
        <a:accent3>
          <a:srgbClr val="9BBB59"/>
        </a:accent3>
        <a:accent4>
          <a:srgbClr val="8064A2"/>
        </a:accent4>
        <a:accent5>
          <a:srgbClr val="4BACC6"/>
        </a:accent5>
        <a:accent6>
          <a:srgbClr val="F79646"/>
        </a:accent6>
        <a:hlink>
          <a:srgbClr val="C481CF"/>
        </a:hlink>
        <a:folHlink>
          <a:srgbClr val="76B749"/>
        </a:folHlink>
      </a:clrScheme>
      <a:clrMap bg1="lt1" tx1="dk1" bg2="dk2" tx2="lt2" accent1="accent1" accent2="accent2" accent3="accent3" accent4="accent4" accent5="accent5" accent6="accent6" hlink="hlink" folHlink="folHlink"/>
    </a:extraClrScheme>
    <a:extraClrScheme>
      <a:clrScheme name="1_Blends 6">
        <a:dk1>
          <a:srgbClr val="000000"/>
        </a:dk1>
        <a:lt1>
          <a:srgbClr val="FFFFFF"/>
        </a:lt1>
        <a:dk2>
          <a:srgbClr val="6A4076"/>
        </a:dk2>
        <a:lt2>
          <a:srgbClr val="969696"/>
        </a:lt2>
        <a:accent1>
          <a:srgbClr val="DBA9C2"/>
        </a:accent1>
        <a:accent2>
          <a:srgbClr val="E1BF91"/>
        </a:accent2>
        <a:accent3>
          <a:srgbClr val="9BBB59"/>
        </a:accent3>
        <a:accent4>
          <a:srgbClr val="8064A2"/>
        </a:accent4>
        <a:accent5>
          <a:srgbClr val="4BACC6"/>
        </a:accent5>
        <a:accent6>
          <a:srgbClr val="F79646"/>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r="http://schemas.openxmlformats.org/officeDocument/2006/relationships"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fontScheme name="Blends">
      <a:majorFont>
        <a:latin typeface="Arial" pitchFamily="34" charset="0"/>
        <a:ea typeface="Arial" pitchFamily="34" charset="0"/>
        <a:cs typeface="Arial" pitchFamily="34" charset="0"/>
      </a:majorFont>
      <a:minorFont>
        <a:latin typeface="Arial" pitchFamily="34" charset="0"/>
        <a:ea typeface="Arial" pitchFamily="34" charset="0"/>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Blends 1">
        <a:dk1>
          <a:srgbClr val="000000"/>
        </a:dk1>
        <a:lt1>
          <a:srgbClr val="FFFFFF"/>
        </a:lt1>
        <a:dk2>
          <a:srgbClr val="969696"/>
        </a:dk2>
        <a:lt2>
          <a:srgbClr val="DDDDDD"/>
        </a:lt2>
        <a:accent1>
          <a:srgbClr val="00E4A8"/>
        </a:accent1>
        <a:accent2>
          <a:srgbClr val="3333CC"/>
        </a:accent2>
        <a:accent3>
          <a:srgbClr val="9BBB59"/>
        </a:accent3>
        <a:accent4>
          <a:srgbClr val="8064A2"/>
        </a:accent4>
        <a:accent5>
          <a:srgbClr val="4BACC6"/>
        </a:accent5>
        <a:accent6>
          <a:srgbClr val="F79646"/>
        </a:accent6>
        <a:hlink>
          <a:srgbClr val="FF5050"/>
        </a:hlink>
        <a:folHlink>
          <a:srgbClr val="FFCF01"/>
        </a:folHlink>
      </a:clrScheme>
      <a:clrMap bg1="lt1" tx1="dk2" bg2="lt2" tx2="dk1"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9BBB59"/>
        </a:accent3>
        <a:accent4>
          <a:srgbClr val="8064A2"/>
        </a:accent4>
        <a:accent5>
          <a:srgbClr val="4BACC6"/>
        </a:accent5>
        <a:accent6>
          <a:srgbClr val="F79646"/>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9BBB59"/>
        </a:accent3>
        <a:accent4>
          <a:srgbClr val="8064A2"/>
        </a:accent4>
        <a:accent5>
          <a:srgbClr val="4BACC6"/>
        </a:accent5>
        <a:accent6>
          <a:srgbClr val="F79646"/>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9BBB59"/>
        </a:accent3>
        <a:accent4>
          <a:srgbClr val="8064A2"/>
        </a:accent4>
        <a:accent5>
          <a:srgbClr val="4BACC6"/>
        </a:accent5>
        <a:accent6>
          <a:srgbClr val="F79646"/>
        </a:accent6>
        <a:hlink>
          <a:srgbClr val="FF3399"/>
        </a:hlink>
        <a:folHlink>
          <a:srgbClr val="FFCC00"/>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333333"/>
        </a:dk2>
        <a:lt2>
          <a:srgbClr val="000066"/>
        </a:lt2>
        <a:accent1>
          <a:srgbClr val="C4709A"/>
        </a:accent1>
        <a:accent2>
          <a:srgbClr val="4B4EB5"/>
        </a:accent2>
        <a:accent3>
          <a:srgbClr val="9BBB59"/>
        </a:accent3>
        <a:accent4>
          <a:srgbClr val="8064A2"/>
        </a:accent4>
        <a:accent5>
          <a:srgbClr val="4BACC6"/>
        </a:accent5>
        <a:accent6>
          <a:srgbClr val="F79646"/>
        </a:accent6>
        <a:hlink>
          <a:srgbClr val="C481CF"/>
        </a:hlink>
        <a:folHlink>
          <a:srgbClr val="76B749"/>
        </a:folHlink>
      </a:clrScheme>
      <a:clrMap bg1="lt1" tx1="dk1" bg2="dk2" tx2="lt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9BBB59"/>
        </a:accent3>
        <a:accent4>
          <a:srgbClr val="8064A2"/>
        </a:accent4>
        <a:accent5>
          <a:srgbClr val="4BACC6"/>
        </a:accent5>
        <a:accent6>
          <a:srgbClr val="F79646"/>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r="http://schemas.openxmlformats.org/officeDocument/2006/relationships"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9BBB59"/>
      </a:accent3>
      <a:accent4>
        <a:srgbClr val="8064A2"/>
      </a:accent4>
      <a:accent5>
        <a:srgbClr val="4BACC6"/>
      </a:accent5>
      <a:accent6>
        <a:srgbClr val="F79646"/>
      </a:accent6>
      <a:hlink>
        <a:srgbClr val="CCCCFF"/>
      </a:hlink>
      <a:folHlink>
        <a:srgbClr val="B2B2B2"/>
      </a:folHlink>
    </a:clrScheme>
    <a:fontScheme name="Arial">
      <a:majorFont>
        <a:latin typeface="Arial" pitchFamily="34" charset="0"/>
        <a:ea typeface="Arial" pitchFamily="34" charset="0"/>
        <a:cs typeface="Arial" pitchFamily="34" charset="0"/>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itchFamily="34" charset="0"/>
        <a:ea typeface="Arial" pitchFamily="34" charset="0"/>
        <a:cs typeface="Arial" pitchFamily="34" charset="0"/>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259</Paragraphs>
  <Slides>34</Slides>
  <Notes>1</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34</vt:i4>
      </vt:variant>
    </vt:vector>
  </HeadingPairs>
  <TitlesOfParts>
    <vt:vector baseType="lpstr" size="47">
      <vt:lpstr>Arial</vt:lpstr>
      <vt:lpstr>Calibri</vt:lpstr>
      <vt:lpstr>Tahoma</vt:lpstr>
      <vt:lpstr>方正舒体</vt:lpstr>
      <vt:lpstr>Wingdings</vt:lpstr>
      <vt:lpstr>宋体</vt:lpstr>
      <vt:lpstr>黑体</vt:lpstr>
      <vt:lpstr>隶书</vt:lpstr>
      <vt:lpstr>楷体_GB2312</vt:lpstr>
      <vt:lpstr>Times New Roman</vt:lpstr>
      <vt:lpstr>Symbol</vt:lpstr>
      <vt:lpstr>Impact</vt:lpstr>
      <vt:lpstr>Office Theme</vt:lpstr>
      <vt:lpstr>计算机中的信息表示</vt:lpstr>
      <vt:lpstr>2.1 信息与信息技术2.2 信息在计算机中的表示2.3 数值信息的编码2.4 文本信息的编码2.5 声音与图形图像信息的编码（自学）</vt:lpstr>
      <vt:lpstr>PowerPoint Presentation</vt:lpstr>
      <vt:lpstr>PowerPoint Presentation</vt:lpstr>
      <vt:lpstr>数据是载体，信息是内涵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信息高速公路的基本要素</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书写规则</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2024-09-28T08:52:08.368</cp:lastPrinted>
  <dcterms:created xsi:type="dcterms:W3CDTF">2024-09-28T00:52:08Z</dcterms:created>
  <dcterms:modified xsi:type="dcterms:W3CDTF">2024-09-28T00:52:10Z</dcterms:modified>
</cp:coreProperties>
</file>