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C4BC2-62A9-46EF-B1FD-40E09A2B3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534AB-A98B-422C-AE3E-8E09C9197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6DDAE-C186-4567-963C-03FBCAE2D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48E9B-1475-433E-91FF-0D1520ABD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A021A9-40B9-44B9-AB62-40037BC27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FF652-1BC2-4730-9308-CF03AB476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BC197-AD37-4200-BADA-91CE77DE4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543AB-5C9F-4F7A-A43E-0D99ACE8B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85BBC-0EB9-474A-92B0-3C5F437DE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00757-67FA-47BE-BBCE-9876D8BD0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3EB1D-2F78-49E9-BF80-5EA0637EC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1501002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农产品质量安全科普知识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农产品生产过程中的质量安全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农产品质量安全的检验与监管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提高农产品质量安全的方法与建议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农产品质量安全基本概念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农产品质量安全是指农产品的安全性、营养性和感官性等特性符合相关标准，无污染、无毒害，不会对消费者健康造成危害。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农产品质量安全关系到人类健康和生命安全，是社会稳定和经济发展的重要保障。同时，农产品质量安全也是国家形象和国际声誉的重要体现。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农产品质量安全的标准和法规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国家制定了一系列农产品质量安全国家标准，包括农产品质量安全限量标准、检验检测方法标准和农产品生产技术规范等。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为了保障农产品质量安全，国家制定了一系列相关法规，包括《农产品质量安全法》、《食品安全法》等，对农产品生产、加工、流通等环节进行了全面规范。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17" r="224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农产品是人们日常生活中的主要食品来源，如果农产品质量不安全，将会直接危害消费者的身体健康，甚至导致中毒、疾病等严重后果。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直接关系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农产品质量安全问题也会对经济发展和社会稳定产生负面影响，如引起消费者恐慌、影响出口贸易等。因此，保障农产品质量安全对于维护人类健康和社会稳定具有重要意义。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间接影响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农产品质量安全与人类健康的关系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农产品生产过程中的质量安全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06" r="15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农药使用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农药是农业生产中常用的投入品，但过量或不规范使用可能导致农产品农药残留超标，对人体健康造成危害。应遵循农药使用规定，合理选用低毒、低残留农药，避免滥用。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兽药使用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在动物养殖过程中，兽药是用于防治动物疾病的重要投入品。应按照兽药使用规范，严格控制兽药使用种类、剂量和时间，避免药物残留超标。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有害物质控制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农业投入品中可能含有重金属、激素等有害物质，这些物质可能对农产品质量安全造成影响。应选择符合国家标准的农业投入品，并加强对其有害物质的监测和控制。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农业投入品的安全使用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69" b="45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农产品生产环境的监测与控制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土壤质量监测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土壤质量对农产品质量安全具有重要影响。应定期对土壤进行质量监测，确保土壤中重金属、农药残留等有害物质不超标。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水质监测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水质是农产品生产的重要环境因素，直接关系到农产品质量安全。应对灌溉用水进行定期监测，确保水质符合国家相关标准。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空气质量监测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空气中的有害物质也可能对农产品质量安全造成影响。应加强对农业生产区域空气质量的监测，及时发现并控制空气污染源。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农产品生产过程中应建立完善的生产记录制度，包括种植、养殖、施肥、用药等各个环节的详细记录，以便追溯和管理。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追溯系统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建立农产品质量安全追溯系统，通过信息技术手段实现农产品从生产到销售全过程的追溯，确保一旦出现问题能够迅速找到原因并采取措施。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对农产品进行标识管理，包括产品名称、生产日期、生产者等信息，以便消费者了解产品来源和生产过程，增加产品透明度。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农产品生产过程的追溯与记录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农产品质量安全的检验与监管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https://d.book118.com/807015010025006031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2024-09-03T04:11:01.432</cp:lastPrinted>
  <dcterms:created xsi:type="dcterms:W3CDTF">2024-09-02T20:11:01Z</dcterms:created>
  <dcterms:modified xsi:type="dcterms:W3CDTF">2024-09-02T20:11:03Z</dcterms:modified>
</cp:coreProperties>
</file>