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F8A5B-28EA-4AF6-8B65-3E38B3B4C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41DC1-88F6-4602-8886-36944163B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466B1E-2241-470F-BF9B-342B36C13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549599-42BD-47D5-A785-79CF71345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ADEB32-B170-4D04-931A-B0989370C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E5DC5E-F1CA-407A-A150-F8F8FEF47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6A801E-392D-4E46-BCED-E0F2FA2C8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A7D6D-689B-4C12-9FEA-D941799FF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CAF399-F86C-4A13-80CA-5F026AB024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00C41-4508-4598-9FAD-0369A559A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0DED4-2D1A-48AD-8426-FE9E1021C2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01520012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高斯光束的传播特性课件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高斯光束的基本概念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高斯光束的传播特性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高斯光束的调制与控制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高斯光束的未来发展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高斯光束的基本概念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411" r="3641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76" r="325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高斯光束的定义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高斯光束在传播过程中保持其横截面的形状和大小不变，其传播方向随传播距离的增加而发生偏移。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高斯光束是一种特殊的光束，其光强分布呈高斯函数形状，即光强最大值位于光束中心，并向四周逐渐减小。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高斯光束的数学描述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高斯光束的电场强度分布可以用复数表示，其振幅和相位分别满足高斯函数和多项式函数的分布。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高斯光束的传播特性可以用波动方程描述，其解为贝塞尔函数和修正贝塞尔函数的线性组合。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高斯光束在传播过程中保持其偏振态不变，且具有稳定的相位关系。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高斯光束在遇到障碍物时会发生衍射和干涉现象，其传播方向和强度分布会发生变化。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2723" b="272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高斯光束具有横向和纵向的能量限制，即其能量在横截面内集中在中心区域，且随传播距离的增加而逐渐扩散。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高斯光束的特性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高斯光束的传播特性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光束直径变化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随着传播距离的增加，高斯光束的直径会逐渐减小。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光束质量变化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传播过程中，高斯光束的光束质量会发生变化，光束质量与光束的聚焦能力和传输效率有关。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横截面光强分布变化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高斯光束在传播过程中，横截面的光强分布会发生变化，光强逐渐向中心汇聚。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750" r="21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传播过程中的光束变化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610" b="961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光束的聚焦与发散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聚焦光束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通过使用透镜等光学元件，可以将高斯光束聚焦成更小的光斑，提高光束的功率密度。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发散光束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高斯光束也可以被设计成发散光束，以便在更大的空间范围内传输能量。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聚焦与发散的关系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聚焦和发散是高斯光束传播特性的重要方面，它们之间存在一定的关系，可以通过调节光学元件来平衡。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干涉现象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当两个或多个高斯光束相遇时，它们会发生干涉现象，导致光强分布发生变化。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衍射现象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高斯光束在遇到障碍物时，会发生衍射现象，衍射的程度取决于障碍物的尺寸和形状。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干涉与衍射的应用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干涉和衍射现象在高斯光束的应用中具有重要意义，例如在光学通信、光学检测和光学成像等领域。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光束的干涉与衍射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高斯光束的应用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https://d.book118.com/807015200120006050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2024-09-23T05:18:27.010</cp:lastPrinted>
  <dcterms:created xsi:type="dcterms:W3CDTF">2024-09-22T21:18:27Z</dcterms:created>
  <dcterms:modified xsi:type="dcterms:W3CDTF">2024-09-22T21:18:29Z</dcterms:modified>
</cp:coreProperties>
</file>