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5EB27-2A18-460D-9005-85295C2B9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F6F33-F0A7-4E1C-86F9-462601BC3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C334F-E938-4F5E-8313-3476F5038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B11159-C99B-4581-97BA-77ED89E4B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5457AA-A107-4FC9-8100-BA3A170FF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82DED4-74EB-454F-86B1-203ADA667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0B3B59-94C5-4F7F-A6CE-064089D5E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0BDD9B-0B77-4D6F-AEA2-6C3CE8DCD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641272-1EE1-4AD4-B8F1-5FC75DE46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2DCF2-EEC6-41F8-A3F9-AFC35F13D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DF5FF4-63F8-4FDD-8554-7B4351539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16014110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针对政企接待的营销策划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政企接待市场分析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营销执行与监控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政企接待营销案例分享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营销策划的定义与重要性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营销策划是对企业营销活动的计划、组织、实施和控制的过程，旨在实现企业的营销目标。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营销策划是企业在市场竞争中取得优势的关键，有助于提高企业的知名度和美誉度，增加市场份额和销售额。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51" b="43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营销策划的目标是明确企业营销活动的方向和重点，提高营销活动的针对性和有效性，实现企业的长期和短期营销目标。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营销策划应遵循市场导向、目标明确、创新性、可行性和效益性等原则，确保策划方案的科学性和可行性。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营销策划的目标与原则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营销策划的流程包括市场调研、目标市场分析、产品定位、营销组合策略制定、实施与控制等步骤，每个步骤都需要精心设计和执行。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营销策划常用的工具包括SWOT分析、PEST分析、目标市场细分、定位图等，这些工具能够帮助企业更好地理解和分析市场，制定有效的营销策略。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营销策划的流程与工具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政企接待市场分析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https://d.book118.com/807016014110006053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2024-09-27T10:57:15.289</cp:lastPrinted>
  <dcterms:created xsi:type="dcterms:W3CDTF">2024-09-27T02:57:15Z</dcterms:created>
  <dcterms:modified xsi:type="dcterms:W3CDTF">2024-09-27T02:57:17Z</dcterms:modified>
</cp:coreProperties>
</file>