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  <p:sldMasterId id="2147483686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0532E-0D9A-453D-9C5C-15142966D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981A9-60C2-4BAD-A67A-DB99B859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80759-0D7E-4747-A8FC-6CA351577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AD114-4CD3-4013-B9EE-D1B3B92C5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94349-EEC5-4F4F-8928-3837F8B17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AC057-DEEE-4A6C-BFC0-69A697864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9C16D-E538-402E-B9AB-312BF0607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F741A-F0AF-4D91-8C1E-2F1AE2A5A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F0339-372B-47D7-9E9E-EFE4701A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9DB17-AA90-41D1-9743-934CC610E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65BB0-6EF2-424C-B79A-D87031ED1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92C2EC-81E1-86B9-888A-4F6553059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F6CEA65F-980B-B503-2A01-AEAB775FB2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4F70E73-50E4-BBBE-6D10-B8A466C51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4BAC39-10B3-4D97-8B2C-F8F536E9632B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D8DAA53-DF6B-18C9-B2A3-7C6F56298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B9968FD-D781-EBC7-EECE-D3098C0BD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341E8-3EB2-44FD-B73A-6B603720C29F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213708443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7CC9971-1037-0634-9D28-8A6BD7395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19BCE93-F9DF-5976-D4BB-435AB007E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B1C86A9-B559-A76F-1B6C-BBC060C6C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A585675-45D4-431B-B9AC-3D111981EE53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E4F2D63-F367-D349-61ED-A5C18B74F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9BFA107-3621-3890-D553-4F04DBE7B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765CB5-C962-4576-A781-2C848666ED81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2563366449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CF44F1C-2E67-40C6-0455-D3CD036F3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4745806-65EE-FC06-83C2-95B9A145BF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E92F211-93D4-B040-1D79-301DB21C2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A29D63-8FBA-498D-821B-70B98AD86BE2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F483648-D1E2-48F8-21F9-BB0CC8A8D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8F9F882-5CE9-71AE-7801-215AD0A57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7380CC-CBDE-447D-ADA8-26A505F6D108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131632190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D1FDA15-AA3B-6EAF-F11E-D5D3CD717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45B1A3D-EB98-B5A7-D450-AFE69FD7D4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C765687-B02B-EF12-DF06-1E90EDCBA3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495E50D-361A-DE63-FE12-3D5E89EFE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B745AB-0720-43C0-982C-1405C876ECEE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389C07C-A83C-A34D-D3B9-860BBCBDA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1A337DD-6479-0CA6-8DB9-BD1E29313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C76B66-296D-4C0E-8547-81DFA01D4496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24340970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BD4EDCF-1E19-E63A-7DC0-3664539AB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76CFF84-C35E-ABAF-032D-CAC15E1BF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1F02A81A-DD3A-1DE2-2A18-9D989189D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4EDD5A53-F4D1-0400-D665-DB8506A5AF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4C920701-E0EF-AA5B-A39F-93B00F7ABB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C40824D-1C88-E7C6-5184-85DAEEE04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C277A1-9DF2-481C-B230-1164E59E78F0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1B33558C-A5C8-A5AF-3EB1-D4069B506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38FE9B3-FDC2-4749-78BE-017C7E8EF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D85950-FCE0-4D5E-BBD6-AF1A027E80E2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329291407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D2DFF15-E535-91DB-D4B9-2579B07B0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ADEA5C30-8FE6-9E29-FA87-6110CA368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63A99DE-5431-456C-9974-6E25DBE9910D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84D1E21D-B23E-0123-A91B-D381108A7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5B760504-D236-CFF5-6FDA-2603B09DD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7EB8BF-E9E0-4146-87B9-1E996F835C46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94717825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494294CC-C7E4-1F3E-E609-DE8920757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12E4F92-96A9-4687-BAE6-BB08F1CC67FE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5BA4F33-C379-C306-3303-5B5C3EF45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F04D6EF-AFBC-08B5-7FA5-49218BA4A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F8A15C-DF28-447F-9093-77331A64BE9D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3015599962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AAD672E-387F-0680-C90E-645FA50FB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9354A7C-B886-F829-A87A-21E46A4A6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8A92CFB-ED17-28C7-E54D-5584FF8FD1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EB88170-549E-948E-B6AC-54739AA46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649AEC-7D05-4E7F-86BF-B23A88181B2A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1AD5259-AA87-181D-F949-060C9DB31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7DB5FB2-C9B7-B6C7-C994-3FE4A2B9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D312E0-B127-41A9-8102-665A7FB4125B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176485494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FEF56FD-5132-40E3-D753-8CBB68E05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24DB54CF-AA63-4B6A-4122-65BCD40C10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84B1C53-48AD-F4E7-A8FA-F2FE98EB2D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B5D837E-4DDA-11E2-A1A0-367B408A7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167583C-8940-4720-99D9-C4FC11946069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C893ACD-7C24-4EF7-E8EF-4BD229ECB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C2A5667-A77B-4F15-D009-3E1D1534D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282D4-E0A1-491B-A7EA-3F799701945D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168769088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881B041-DDA3-9B3D-F2F1-0A4A576B8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3630308-65A7-2467-C9BD-1941DC3EE0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EF22226-DDE0-84DD-5E26-1AF2EB6C0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BBC229-6D44-4F1D-B4B2-DFF521311FA3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6FE7560-3287-3B19-AFFC-14F6050FB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3DC573E-1123-7E19-1FDB-7283E3E2C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EB59DA-F9A0-4DA6-87C4-26854F5498E4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184967138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D67B4C57-240B-D027-D6E1-3A7886C54C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17EA674A-C15F-8228-C1E9-1BB2014CAA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6E554BD-2BE6-72DF-DFD0-8DDD73A4A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97E5FF8-AAE9-4CF1-8B54-0A2BA29C9ACF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A308B4C-4FF0-E387-49E0-803E5ADB1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571F7FB-F7FF-7B9E-D2DB-008797239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73F4C4-1BFB-47B3-B971-60A398F4FE98}" type="slidenum">
              <a:rPr lang="ru-RU" altLang="zh-CN"/>
              <a:t>‹#›</a:t>
            </a:fld>
            <a:endParaRPr lang="ru-RU" altLang="zh-CN"/>
          </a:p>
        </p:txBody>
      </p:sp>
    </p:spTree>
    <p:extLst>
      <p:ext uri="{BB962C8B-B14F-4D97-AF65-F5344CB8AC3E}">
        <p14:creationId xmlns:p14="http://schemas.microsoft.com/office/powerpoint/2010/main" val="2306976623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6C8C2CB-4024-6AA3-93F5-78D7C05CB6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5B83C79F-5EDC-9EE0-748B-60C39DFA09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08972296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E1149EF-6922-12FE-266B-E70D2CDAC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FB022B-BBE7-4D91-2817-AA3C293F9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</p:spTree>
    <p:extLst>
      <p:ext uri="{BB962C8B-B14F-4D97-AF65-F5344CB8AC3E}">
        <p14:creationId xmlns:p14="http://schemas.microsoft.com/office/powerpoint/2010/main" val="3856570804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01C4607-8AEA-594E-567B-C916E6C61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5A49C3E0-527A-E8BF-B921-474DA25F16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644856333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55875FE-4D4B-D799-1E36-DC1160CF7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403E49E-D5F4-DB1B-0F7C-767EB105B7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2D260F2-38E3-6BCE-15FD-A8C4E16F17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</p:spTree>
    <p:extLst>
      <p:ext uri="{BB962C8B-B14F-4D97-AF65-F5344CB8AC3E}">
        <p14:creationId xmlns:p14="http://schemas.microsoft.com/office/powerpoint/2010/main" val="3552863796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AEC198A-80C7-621A-20B2-0210AAE01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2DA18F9-B22E-01C7-3EB9-9CE4B2F38B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01E612B-03E6-485B-3A25-C62D4AE3F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50F38F7-ED5C-6F90-0B6E-485B6925E2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FB7A3337-4DB7-3734-1442-5584660EB9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</p:spTree>
    <p:extLst>
      <p:ext uri="{BB962C8B-B14F-4D97-AF65-F5344CB8AC3E}">
        <p14:creationId xmlns:p14="http://schemas.microsoft.com/office/powerpoint/2010/main" val="3578263659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0893478-AEA6-3D2D-9E67-D4591C1F2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869362614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27316695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1253A2E-685D-23D3-2C04-41E948D71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07F9938-74BC-3A7D-52AF-98ABFC945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737CD98-D856-E4B2-4732-18DAB64EB6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803923044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43A4162-A1DB-0D29-7B06-FF8B31259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3BD962F7-64A7-A17B-9068-5F18A4F4E4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872C6844-877E-A48E-A6C4-0CC8A1652E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594127680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F9ED498-512B-85B6-BCE5-1CB504035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276F7C6-F019-61C0-1EB4-FAA333304B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</p:spTree>
    <p:extLst>
      <p:ext uri="{BB962C8B-B14F-4D97-AF65-F5344CB8AC3E}">
        <p14:creationId xmlns:p14="http://schemas.microsoft.com/office/powerpoint/2010/main" val="4262920036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495A69B0-2BD3-7C6C-E839-6AC531C33B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B75D84FD-FD34-6F4D-5516-C639F409FA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</p:spTree>
    <p:extLst>
      <p:ext uri="{BB962C8B-B14F-4D97-AF65-F5344CB8AC3E}">
        <p14:creationId xmlns:p14="http://schemas.microsoft.com/office/powerpoint/2010/main" val="57733312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8" name="Rectangle 2">
            <a:extLst>
              <a:ext uri="{FF2B5EF4-FFF2-40B4-BE49-F238E27FC236}">
                <a16:creationId xmlns:a16="http://schemas.microsoft.com/office/drawing/2014/main" id="{7C5067AA-B19A-93D7-D60D-873284E42893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rgbClr val="FFCF0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zh-CN" sz="2400"/>
          </a:p>
        </p:txBody>
      </p:sp>
      <p:sp>
        <p:nvSpPr>
          <p:cNvPr id="1029" name="Rectangle 3">
            <a:extLst>
              <a:ext uri="{FF2B5EF4-FFF2-40B4-BE49-F238E27FC236}">
                <a16:creationId xmlns:a16="http://schemas.microsoft.com/office/drawing/2014/main" id="{83D76D4E-D174-4609-5921-757D35041A2B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rgbClr val="FFCF01"/>
              </a:gs>
              <a:gs pos="100000">
                <a:srgbClr val="6699FF"/>
              </a:gs>
            </a:gsLst>
            <a:lin ang="0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zh-CN" sz="2400"/>
          </a:p>
        </p:txBody>
      </p:sp>
      <p:sp>
        <p:nvSpPr>
          <p:cNvPr id="1030" name="Rectangle 4">
            <a:extLst>
              <a:ext uri="{FF2B5EF4-FFF2-40B4-BE49-F238E27FC236}">
                <a16:creationId xmlns:a16="http://schemas.microsoft.com/office/drawing/2014/main" id="{18411CD7-881C-3D48-8E82-9D90DEC13809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rgbClr val="3333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zh-CN" sz="2400"/>
          </a:p>
        </p:txBody>
      </p:sp>
      <p:sp>
        <p:nvSpPr>
          <p:cNvPr id="1031" name="Rectangle 5">
            <a:extLst>
              <a:ext uri="{FF2B5EF4-FFF2-40B4-BE49-F238E27FC236}">
                <a16:creationId xmlns:a16="http://schemas.microsoft.com/office/drawing/2014/main" id="{748AF86E-4C6C-A2BD-7E1A-7FF54DA72F8B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rgbClr val="3333CC"/>
              </a:gs>
              <a:gs pos="100000">
                <a:srgbClr val="6699FF"/>
              </a:gs>
            </a:gsLst>
            <a:lin ang="0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zh-CN" sz="2400"/>
          </a:p>
        </p:txBody>
      </p:sp>
      <p:sp>
        <p:nvSpPr>
          <p:cNvPr id="1032" name="Rectangle 6">
            <a:extLst>
              <a:ext uri="{FF2B5EF4-FFF2-40B4-BE49-F238E27FC236}">
                <a16:creationId xmlns:a16="http://schemas.microsoft.com/office/drawing/2014/main" id="{66E0C853-3B81-E21D-A47F-E8CF5371CCEC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rgbClr val="6699FF"/>
              </a:gs>
              <a:gs pos="100000">
                <a:srgbClr val="FF0000"/>
              </a:gs>
            </a:gsLst>
            <a:lin ang="18900000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zh-CN" sz="2400"/>
          </a:p>
        </p:txBody>
      </p:sp>
      <p:sp>
        <p:nvSpPr>
          <p:cNvPr id="1033" name="Rectangle 7">
            <a:extLst>
              <a:ext uri="{FF2B5EF4-FFF2-40B4-BE49-F238E27FC236}">
                <a16:creationId xmlns:a16="http://schemas.microsoft.com/office/drawing/2014/main" id="{0BC5D18D-3295-8076-1A3B-34289AA01503}"/>
              </a:ext>
            </a:extLst>
          </p:cNvPr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rgbClr val="1C1C1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zh-CN" sz="2400"/>
          </a:p>
        </p:txBody>
      </p:sp>
      <p:sp>
        <p:nvSpPr>
          <p:cNvPr id="1034" name="Rectangle 8">
            <a:extLst>
              <a:ext uri="{FF2B5EF4-FFF2-40B4-BE49-F238E27FC236}">
                <a16:creationId xmlns:a16="http://schemas.microsoft.com/office/drawing/2014/main" id="{AAA00254-26E6-8CA5-DC22-6D51EDFC27EC}"/>
              </a:ext>
            </a:extLst>
          </p:cNvPr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rgbClr val="1C1C1C"/>
              </a:gs>
              <a:gs pos="100000">
                <a:srgbClr val="6699FF"/>
              </a:gs>
            </a:gsLst>
            <a:lin ang="0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kumimoji="1" lang="zh-CN" altLang="zh-CN" sz="2400"/>
          </a:p>
        </p:txBody>
      </p:sp>
      <p:sp>
        <p:nvSpPr>
          <p:cNvPr id="1035" name="Rectangle 9">
            <a:extLst>
              <a:ext uri="{FF2B5EF4-FFF2-40B4-BE49-F238E27FC236}">
                <a16:creationId xmlns:a16="http://schemas.microsoft.com/office/drawing/2014/main" id="{C58D84CC-45B0-8449-F6B9-DA21377013C6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单击此处编辑母版标题样式</a:t>
            </a:r>
          </a:p>
        </p:txBody>
      </p:sp>
      <p:sp>
        <p:nvSpPr>
          <p:cNvPr id="1036" name="Rectangle 10">
            <a:extLst>
              <a:ext uri="{FF2B5EF4-FFF2-40B4-BE49-F238E27FC236}">
                <a16:creationId xmlns:a16="http://schemas.microsoft.com/office/drawing/2014/main" id="{EF547FC7-0312-FF22-2CF7-2506D1425CAB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单击此处编辑母版文本样式</a:t>
            </a:r>
          </a:p>
          <a:p>
            <a:pPr lvl="1"/>
            <a:r>
              <a:rPr lang="zh-CN" altLang="ru-RU"/>
              <a:t>第二级</a:t>
            </a:r>
          </a:p>
          <a:p>
            <a:pPr lvl="2"/>
            <a:r>
              <a:rPr lang="zh-CN" altLang="ru-RU"/>
              <a:t>第三级</a:t>
            </a:r>
          </a:p>
          <a:p>
            <a:pPr lvl="3"/>
            <a:r>
              <a:rPr lang="zh-CN" altLang="ru-RU"/>
              <a:t>第四级</a:t>
            </a:r>
          </a:p>
          <a:p>
            <a:pPr lvl="4"/>
            <a:r>
              <a:rPr lang="zh-CN" altLang="ru-RU"/>
              <a:t>第五级</a:t>
            </a:r>
          </a:p>
        </p:txBody>
      </p:sp>
      <p:sp>
        <p:nvSpPr>
          <p:cNvPr id="1037" name="Rectangle 11">
            <a:extLst>
              <a:ext uri="{FF2B5EF4-FFF2-40B4-BE49-F238E27FC236}">
                <a16:creationId xmlns:a16="http://schemas.microsoft.com/office/drawing/2014/main" id="{DBA76C68-F730-E6E0-15ED-76ECCFA7B677}"/>
              </a:ext>
            </a:extLst>
          </p:cNvPr>
          <p:cNvSpPr>
            <a:spLocks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B4057747-7059-404F-B615-3B27AA07DB8E}" type="datetime1">
              <a:rPr lang="ru-RU" altLang="zh-CN"/>
              <a:t>14.03.2024</a:t>
            </a:fld>
            <a:endParaRPr lang="ru-RU" altLang="zh-CN"/>
          </a:p>
        </p:txBody>
      </p:sp>
      <p:sp>
        <p:nvSpPr>
          <p:cNvPr id="1038" name="Rectangle 12">
            <a:extLst>
              <a:ext uri="{FF2B5EF4-FFF2-40B4-BE49-F238E27FC236}">
                <a16:creationId xmlns:a16="http://schemas.microsoft.com/office/drawing/2014/main" id="{150B305D-F7ED-955E-801E-39613A351E1A}"/>
              </a:ext>
            </a:extLst>
          </p:cNvPr>
          <p:cNvSpPr>
            <a:spLocks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ru-RU" altLang="zh-CN"/>
              <a:t>生产计划部</a:t>
            </a:r>
          </a:p>
        </p:txBody>
      </p:sp>
      <p:sp>
        <p:nvSpPr>
          <p:cNvPr id="1039" name="Rectangle 13">
            <a:extLst>
              <a:ext uri="{FF2B5EF4-FFF2-40B4-BE49-F238E27FC236}">
                <a16:creationId xmlns:a16="http://schemas.microsoft.com/office/drawing/2014/main" id="{4D1B4391-5FB9-749A-C484-14DF7FC4E211}"/>
              </a:ext>
            </a:extLst>
          </p:cNvPr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0E11188-EC18-40CD-85B6-1CB270BE5255}" type="slidenum">
              <a:rPr lang="ru-RU" altLang="zh-CN"/>
              <a:t>‹#›</a:t>
            </a:fld>
            <a:endParaRPr lang="ru-RU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buSzTx/>
        <a:defRPr kumimoji="1" sz="4400" kern="12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buSzTx/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buSzTx/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buSzTx/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buSzTx/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buSzTx/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buSzTx/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buSzTx/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buSzTx/>
        <a:defRPr kumimoji="1" sz="4400">
          <a:solidFill>
            <a:schemeClr val="tx2"/>
          </a:solidFill>
          <a:latin typeface="Tahoma" panose="020b060403050404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kumimoji="1" sz="32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kumimoji="1" sz="28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kumimoji="1" sz="24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kumimoji="1" sz="20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kumimoji="1" sz="2000" kern="1200">
          <a:solidFill>
            <a:schemeClr val="tx1"/>
          </a:solidFill>
          <a:latin typeface="Tahoma" panose="020b0604030504040204" pitchFamily="34" charset="0"/>
          <a:ea typeface="宋体" panose="02010600030101010101" pitchFamily="2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buSzTx/>
        <a:defRPr sz="4400" kern="1200">
          <a:solidFill>
            <a:schemeClr val="tx2"/>
          </a:solidFill>
          <a:latin typeface="+mj-lt"/>
          <a:ea typeface="宋体" panose="02010600030101010101" pitchFamily="2" charset="-122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buSzTx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SzTx/>
        <a:buChar char="•"/>
        <a:defRPr sz="32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Tx/>
        <a:buChar char="–"/>
        <a:defRPr sz="28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Tx/>
        <a:buChar char="•"/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SzTx/>
        <a:buChar char="–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SzTx/>
        <a:buChar char="»"/>
        <a:defRPr sz="20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011505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日期占位符 1">
            <a:extLst>
              <a:ext uri="{FF2B5EF4-FFF2-40B4-BE49-F238E27FC236}">
                <a16:creationId xmlns:a16="http://schemas.microsoft.com/office/drawing/2014/main" id="{56DDB891-A50D-3534-E103-3411A9AE98AA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/>
        <p:txBody>
          <a:bodyPr anchor="t"/>
          <a:lstStyle/>
          <a:p>
            <a:pPr>
              <a:buFontTx/>
              <a:buNone/>
            </a:pPr>
            <a:fld id="{8D6AC625-4D2E-465E-9A1D-F5F3EE2E689B}" type="datetime1">
              <a:rPr lang="ru-RU" altLang="zh-CN" sz="1800"/>
              <a:pPr>
                <a:buFontTx/>
                <a:buNone/>
              </a:pPr>
              <a:t>27.09.2024</a:t>
            </a:fld>
            <a:endParaRPr lang="ru-RU" altLang="zh-CN" sz="1800"/>
          </a:p>
        </p:txBody>
      </p:sp>
      <p:sp>
        <p:nvSpPr>
          <p:cNvPr id="2051" name="页脚占位符 2">
            <a:extLst>
              <a:ext uri="{FF2B5EF4-FFF2-40B4-BE49-F238E27FC236}">
                <a16:creationId xmlns:a16="http://schemas.microsoft.com/office/drawing/2014/main" id="{0B392348-F321-712A-13FB-8FCB0E55BBF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 anchor="t"/>
          <a:lstStyle/>
          <a:p>
            <a:pPr algn="l">
              <a:buFontTx/>
              <a:buNone/>
            </a:pPr>
            <a:r>
              <a:rPr lang="zh-CN" altLang="ru-RU" sz="1800"/>
              <a:t>生产计划部</a:t>
            </a:r>
          </a:p>
        </p:txBody>
      </p:sp>
      <p:pic>
        <p:nvPicPr>
          <p:cNvPr id="2052" name="图片 3" descr="QQ图片20210411100031">
            <a:extLst>
              <a:ext uri="{FF2B5EF4-FFF2-40B4-BE49-F238E27FC236}">
                <a16:creationId xmlns:a16="http://schemas.microsoft.com/office/drawing/2014/main" id="{5C657297-5C09-744C-233C-040DC4DE0F7E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6513" y="0"/>
            <a:ext cx="913288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New shape">
            <a:extLst>
              <a:ext uri="{FF2B5EF4-FFF2-40B4-BE49-F238E27FC236}">
                <a16:creationId xmlns:a16="http://schemas.microsoft.com/office/drawing/2014/main" id="{D3ED130F-CA5B-29D3-83CB-D7CFC74D5E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ru-RU" sz="3800"/>
              <a:t>绘本</a:t>
            </a:r>
            <a:r>
              <a:rPr lang="ru-RU" altLang="zh-CN" sz="3800"/>
              <a:t>《</a:t>
            </a:r>
            <a:r>
              <a:rPr lang="zh-CN" altLang="ru-RU" sz="3800"/>
              <a:t>蚯蚓的日记</a:t>
            </a:r>
            <a:r>
              <a:rPr lang="ru-RU" altLang="zh-CN" sz="3800"/>
              <a:t>》</a:t>
            </a:r>
          </a:p>
        </p:txBody>
      </p:sp>
      <p:sp>
        <p:nvSpPr>
          <p:cNvPr id="2054" name="PB1"/>
          <p:cNvSpPr/>
          <p:nvPr/>
        </p:nvSpPr>
        <p:spPr>
          <a:xfrm>
            <a:off x="0" y="6839712"/>
            <a:ext cx="41563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6699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5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6" name="Picture 8">
            <a:extLst>
              <a:ext uri="{FF2B5EF4-FFF2-40B4-BE49-F238E27FC236}">
                <a16:creationId xmlns:a16="http://schemas.microsoft.com/office/drawing/2014/main" id="{B601D5C2-7CF6-60CB-C033-27CFCAB4F677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63" y="52388"/>
            <a:ext cx="9058275" cy="675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7" name="PB2"/>
          <p:cNvSpPr/>
          <p:nvPr/>
        </p:nvSpPr>
        <p:spPr>
          <a:xfrm>
            <a:off x="0" y="6839712"/>
            <a:ext cx="83127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8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9" name="Picture 11">
            <a:extLst>
              <a:ext uri="{FF2B5EF4-FFF2-40B4-BE49-F238E27FC236}">
                <a16:creationId xmlns:a16="http://schemas.microsoft.com/office/drawing/2014/main" id="{A6E3094E-A70F-CDE1-EEC4-6615176C1413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63" y="-19050"/>
            <a:ext cx="9058275" cy="689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0" name="PB3"/>
          <p:cNvSpPr/>
          <p:nvPr/>
        </p:nvSpPr>
        <p:spPr>
          <a:xfrm>
            <a:off x="0" y="6839712"/>
            <a:ext cx="124690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1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2" name="Picture 14">
            <a:extLst>
              <a:ext uri="{FF2B5EF4-FFF2-40B4-BE49-F238E27FC236}">
                <a16:creationId xmlns:a16="http://schemas.microsoft.com/office/drawing/2014/main" id="{8F59DF8D-43BB-8FF4-B3DA-BBCAFBB5A1B9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4288" y="52388"/>
            <a:ext cx="9172576" cy="675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3" name="PB4"/>
          <p:cNvSpPr/>
          <p:nvPr/>
        </p:nvSpPr>
        <p:spPr>
          <a:xfrm>
            <a:off x="0" y="6839712"/>
            <a:ext cx="166254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4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5" name="Picture 17">
            <a:extLst>
              <a:ext uri="{FF2B5EF4-FFF2-40B4-BE49-F238E27FC236}">
                <a16:creationId xmlns:a16="http://schemas.microsoft.com/office/drawing/2014/main" id="{564B2231-D484-FCA9-3003-65D58520FC11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150" y="76200"/>
            <a:ext cx="9029700" cy="670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6" name="PB5"/>
          <p:cNvSpPr/>
          <p:nvPr/>
        </p:nvSpPr>
        <p:spPr>
          <a:xfrm>
            <a:off x="0" y="6839712"/>
            <a:ext cx="207818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7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8" name="Picture 20">
            <a:extLst>
              <a:ext uri="{FF2B5EF4-FFF2-40B4-BE49-F238E27FC236}">
                <a16:creationId xmlns:a16="http://schemas.microsoft.com/office/drawing/2014/main" id="{8F950471-02F0-FA91-3E5F-FF75713ABCB8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25" y="42863"/>
            <a:ext cx="9124950" cy="677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9" name="PB6"/>
          <p:cNvSpPr/>
          <p:nvPr/>
        </p:nvSpPr>
        <p:spPr>
          <a:xfrm>
            <a:off x="0" y="6839712"/>
            <a:ext cx="249381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0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1" name="Picture 23">
            <a:extLst>
              <a:ext uri="{FF2B5EF4-FFF2-40B4-BE49-F238E27FC236}">
                <a16:creationId xmlns:a16="http://schemas.microsoft.com/office/drawing/2014/main" id="{A2F282C8-8967-0D5B-1CD8-F5B891ABCC42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3" y="19050"/>
            <a:ext cx="9134475" cy="681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2" name="PB7"/>
          <p:cNvSpPr/>
          <p:nvPr/>
        </p:nvSpPr>
        <p:spPr>
          <a:xfrm>
            <a:off x="0" y="6839712"/>
            <a:ext cx="290945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3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4" name="Picture 26">
            <a:extLst>
              <a:ext uri="{FF2B5EF4-FFF2-40B4-BE49-F238E27FC236}">
                <a16:creationId xmlns:a16="http://schemas.microsoft.com/office/drawing/2014/main" id="{D82B9E14-2731-8A05-4C55-32B071AE1659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61925" y="-28575"/>
            <a:ext cx="9467850" cy="691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5" name="PB8"/>
          <p:cNvSpPr/>
          <p:nvPr/>
        </p:nvSpPr>
        <p:spPr>
          <a:xfrm>
            <a:off x="0" y="6839712"/>
            <a:ext cx="332509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6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7" name="Picture 29">
            <a:extLst>
              <a:ext uri="{FF2B5EF4-FFF2-40B4-BE49-F238E27FC236}">
                <a16:creationId xmlns:a16="http://schemas.microsoft.com/office/drawing/2014/main" id="{42EC5247-8AB8-1388-B3F4-4DA5863207FD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3338" y="-42863"/>
            <a:ext cx="9210676" cy="6943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78" name="PB9"/>
          <p:cNvSpPr/>
          <p:nvPr/>
        </p:nvSpPr>
        <p:spPr>
          <a:xfrm>
            <a:off x="0" y="6839712"/>
            <a:ext cx="374072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79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0" name="Picture 32">
            <a:extLst>
              <a:ext uri="{FF2B5EF4-FFF2-40B4-BE49-F238E27FC236}">
                <a16:creationId xmlns:a16="http://schemas.microsoft.com/office/drawing/2014/main" id="{E2073753-EDDC-A886-6870-61FF0AFE3641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438" y="76200"/>
            <a:ext cx="9001125" cy="670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1" name="PB10"/>
          <p:cNvSpPr/>
          <p:nvPr/>
        </p:nvSpPr>
        <p:spPr>
          <a:xfrm>
            <a:off x="0" y="6839712"/>
            <a:ext cx="415636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2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3" name="Picture 35">
            <a:extLst>
              <a:ext uri="{FF2B5EF4-FFF2-40B4-BE49-F238E27FC236}">
                <a16:creationId xmlns:a16="http://schemas.microsoft.com/office/drawing/2014/main" id="{4DB7B834-ED30-903D-A5F2-0C633C3D1D99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1913" y="-4763"/>
            <a:ext cx="9267826" cy="6867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84" name="PB11"/>
          <p:cNvSpPr/>
          <p:nvPr/>
        </p:nvSpPr>
        <p:spPr>
          <a:xfrm>
            <a:off x="0" y="6839712"/>
            <a:ext cx="457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85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绘本《蚯蚓的日记》(1)全文共22页，当前为第11页。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https://d.book118.com/807020115052006053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6699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00"/>
      </a:hlink>
      <a:folHlink>
        <a:srgbClr val="3333C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 overriden 1">
        <a:dk1>
          <a:srgbClr val="000000"/>
        </a:dk1>
        <a:lt1>
          <a:srgbClr val="FFFFFF"/>
        </a:lt1>
        <a:dk2>
          <a:srgbClr val="969696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333399"/>
        </a:dk1>
        <a:lt1>
          <a:srgbClr val="FFFFFF"/>
        </a:lt1>
        <a:dk2>
          <a:srgbClr val="000000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2A2A82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CC"/>
        </a:dk1>
        <a:lt1>
          <a:srgbClr val="FFFFFF"/>
        </a:lt1>
        <a:dk2>
          <a:srgbClr val="000094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FFFFFF"/>
        </a:accent3>
        <a:accent4>
          <a:srgbClr val="0000AE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66"/>
        </a:dk1>
        <a:lt1>
          <a:srgbClr val="FFFFFF"/>
        </a:lt1>
        <a:dk2>
          <a:srgbClr val="000000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56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6A4076"/>
        </a:dk1>
        <a:lt1>
          <a:srgbClr val="FFFFFF"/>
        </a:lt1>
        <a:dk2>
          <a:srgbClr val="000000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593564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">
        <a:dk1>
          <a:srgbClr val="515F7B"/>
        </a:dk1>
        <a:lt1>
          <a:srgbClr val="FFFFFF"/>
        </a:lt1>
        <a:dk2>
          <a:srgbClr val="000000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445068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">
        <a:dk1>
          <a:srgbClr val="000000"/>
        </a:dk1>
        <a:lt1>
          <a:srgbClr val="FFFFFF"/>
        </a:lt1>
        <a:dk2>
          <a:srgbClr val="969696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">
        <a:dk1>
          <a:srgbClr val="333399"/>
        </a:dk1>
        <a:lt1>
          <a:srgbClr val="FFFFFF"/>
        </a:lt1>
        <a:dk2>
          <a:srgbClr val="000000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2A2A82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">
        <a:dk1>
          <a:srgbClr val="0000CC"/>
        </a:dk1>
        <a:lt1>
          <a:srgbClr val="FFFFFF"/>
        </a:lt1>
        <a:dk2>
          <a:srgbClr val="000094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FFFFFF"/>
        </a:accent3>
        <a:accent4>
          <a:srgbClr val="0000AE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">
        <a:dk1>
          <a:srgbClr val="000066"/>
        </a:dk1>
        <a:lt1>
          <a:srgbClr val="FFFFFF"/>
        </a:lt1>
        <a:dk2>
          <a:srgbClr val="000000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56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">
        <a:dk1>
          <a:srgbClr val="6A4076"/>
        </a:dk1>
        <a:lt1>
          <a:srgbClr val="FFFFFF"/>
        </a:lt1>
        <a:dk2>
          <a:srgbClr val="000000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593564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">
        <a:dk1>
          <a:srgbClr val="515F7B"/>
        </a:dk1>
        <a:lt1>
          <a:srgbClr val="FFFFFF"/>
        </a:lt1>
        <a:dk2>
          <a:srgbClr val="000000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445068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">
        <a:dk1>
          <a:srgbClr val="000000"/>
        </a:dk1>
        <a:lt1>
          <a:srgbClr val="FFFFFF"/>
        </a:lt1>
        <a:dk2>
          <a:srgbClr val="969696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">
        <a:dk1>
          <a:srgbClr val="333399"/>
        </a:dk1>
        <a:lt1>
          <a:srgbClr val="FFFFFF"/>
        </a:lt1>
        <a:dk2>
          <a:srgbClr val="000000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2A2A82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">
        <a:dk1>
          <a:srgbClr val="0000CC"/>
        </a:dk1>
        <a:lt1>
          <a:srgbClr val="FFFFFF"/>
        </a:lt1>
        <a:dk2>
          <a:srgbClr val="000094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FFFFFF"/>
        </a:accent3>
        <a:accent4>
          <a:srgbClr val="0000AE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">
        <a:dk1>
          <a:srgbClr val="000066"/>
        </a:dk1>
        <a:lt1>
          <a:srgbClr val="FFFFFF"/>
        </a:lt1>
        <a:dk2>
          <a:srgbClr val="000000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56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">
        <a:dk1>
          <a:srgbClr val="6A4076"/>
        </a:dk1>
        <a:lt1>
          <a:srgbClr val="FFFFFF"/>
        </a:lt1>
        <a:dk2>
          <a:srgbClr val="000000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593564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">
        <a:dk1>
          <a:srgbClr val="515F7B"/>
        </a:dk1>
        <a:lt1>
          <a:srgbClr val="FFFFFF"/>
        </a:lt1>
        <a:dk2>
          <a:srgbClr val="000000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445068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">
        <a:dk1>
          <a:srgbClr val="000000"/>
        </a:dk1>
        <a:lt1>
          <a:srgbClr val="FFFFFF"/>
        </a:lt1>
        <a:dk2>
          <a:srgbClr val="969696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">
        <a:dk1>
          <a:srgbClr val="333399"/>
        </a:dk1>
        <a:lt1>
          <a:srgbClr val="FFFFFF"/>
        </a:lt1>
        <a:dk2>
          <a:srgbClr val="000000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2A2A82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">
        <a:dk1>
          <a:srgbClr val="0000CC"/>
        </a:dk1>
        <a:lt1>
          <a:srgbClr val="FFFFFF"/>
        </a:lt1>
        <a:dk2>
          <a:srgbClr val="000094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FFFFFF"/>
        </a:accent3>
        <a:accent4>
          <a:srgbClr val="0000AE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">
        <a:dk1>
          <a:srgbClr val="000066"/>
        </a:dk1>
        <a:lt1>
          <a:srgbClr val="FFFFFF"/>
        </a:lt1>
        <a:dk2>
          <a:srgbClr val="000000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56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">
        <a:dk1>
          <a:srgbClr val="6A4076"/>
        </a:dk1>
        <a:lt1>
          <a:srgbClr val="FFFFFF"/>
        </a:lt1>
        <a:dk2>
          <a:srgbClr val="000000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593564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">
        <a:dk1>
          <a:srgbClr val="515F7B"/>
        </a:dk1>
        <a:lt1>
          <a:srgbClr val="FFFFFF"/>
        </a:lt1>
        <a:dk2>
          <a:srgbClr val="000000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445068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FFFFFF"/>
        </a:accent3>
        <a:accent4>
          <a:srgbClr val="7F7F7F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FFFFFF"/>
        </a:accent3>
        <a:accent4>
          <a:srgbClr val="00007E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FFFFFF"/>
        </a:accent3>
        <a:accent4>
          <a:srgbClr val="7F7F7F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FFFFFF"/>
        </a:accent3>
        <a:accent4>
          <a:srgbClr val="00007E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FFFFFF"/>
        </a:accent3>
        <a:accent4>
          <a:srgbClr val="7F7F7F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FFFFFF"/>
        </a:accent3>
        <a:accent4>
          <a:srgbClr val="00007E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FFFFFF"/>
        </a:accent3>
        <a:accent4>
          <a:srgbClr val="7F7F7F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FFFFFF"/>
        </a:accent3>
        <a:accent4>
          <a:srgbClr val="00007E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7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8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1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2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3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4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5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6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Tahoma</vt:lpstr>
      <vt:lpstr>宋体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2024-09-27T03:32:12.865</cp:lastPrinted>
  <dcterms:created xsi:type="dcterms:W3CDTF">2024-09-26T19:32:12Z</dcterms:created>
  <dcterms:modified xsi:type="dcterms:W3CDTF">2024-09-26T19:32:14Z</dcterms:modified>
</cp:coreProperties>
</file>