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52D4C-35AD-4E23-95FC-9339CB7F0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54EC8-2B52-4D65-9239-5E28D0A60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89B2E-50AA-4FC9-9306-8AD8400F5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87153-065B-4C38-AC23-248413D17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7EAAC4-6086-4CE7-ACAB-248416F53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C7053-6A1B-46E2-9153-BE7670B6D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0550B7-02B8-47C9-96CE-6E790AEF9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B6908-B232-43E7-AA7D-3A449A77A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0DF34-D9F2-44F3-A924-A55601E48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E1FBE-6BEF-4E77-AB14-162BCEB04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0CB38-AFAB-4790-AE11-D96A73A51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jpeg" /><Relationship Id="rId3" Type="http://schemas.openxmlformats.org/officeDocument/2006/relationships/image" Target="../media/image1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21041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区常见疾病护理PPT\n## 1.社区常见疾病概述及护理重要性\n### 1.1社区常见疾病的种类及发病率\n### 1.2社区疾病护理对患者康复的重要性\n### 1.3社区疾病护理与社会和谐的关系\n## 2.社区常见疾病护理基本原则与方法\n### 2.1社区疾病护理的基本原则\n### 2.2社区疾病护理的基本方法\n### 2.3社区疾病护理的个性化措施\n## 3.呼吸道疾病护理\n### 3.1呼吸道疾病概述及护理要点\n### 3.2呼吸道疾病的预防与康复\n### 3.3呼吸道疾病护理案例分析\n## 4.心血管病护理\n### 4.1心血管病概述及护理要点\n### 4.2心血管病的预防与康复\n### 4.3心血管病护理案例分析\n## 5.糖尿病护理\n### 5.1糖尿病概述及护理要点\n### 5.2糖尿病的预防与康复\n### 5.3糖尿病护理案例分析\n## 6.高血压护理\n### 6.1高血压概述及护理要点\n### 6.2高血压的预防与康复\n### 6.3高血压护理案例分析\n## 7.消化系统疾病护理\n### 7.1消化系统疾病概述及护理要点\n### 7.2消化系统疾病的预防与康复\n### 7.3消化系统疾病护理案例分析\n## 8.社区疾病护理中的沟通与心理支持\n### 8.1社区疾病护理中的沟通技巧\n### 8.2患者心理需求的识别与满足\n### 8.3社区疾病护理中的心理干预策略\n## 9.社区疾病护理团队的建设和管理\n### 9.1社区疾病护理团队的组织架构\n### 9.2社区疾病护理团队的能力提升\n### 9.3社区疾病护理团队的管理与评估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社区常见疾病护理PPT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社区常见疾病概述及护理重要性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社区常见疾病的种类及发病率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呼吸道疾病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支气管炎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心血管病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冠心病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心肌梗死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糖尿病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1型糖尿病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2型糖尿病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消化系统疾病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胆囊炎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社区疾病护理对患者康复的重要性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9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9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减轻病痛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提高社交能力</a:t>
                </a:r>
                <a:endParaRPr/>
              </a:p>
            </p:txBody>
          </p:sp>
          <p:pic>
            <p:nvPicPr>
              <p:cNvPr id="3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0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40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降低并发症发生率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合理的饮食指导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规律的药物治疗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专业的护理服务</a:t>
                </a:r>
                <a:endParaRPr/>
              </a:p>
            </p:txBody>
          </p:sp>
          <p:pic>
            <p:nvPicPr>
              <p:cNvPr id="4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0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0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减少医疗费用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预防性护理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家庭自我护理</a:t>
                </a:r>
                <a:endParaRPr/>
              </a:p>
            </p:txBody>
          </p:sp>
          <p:pic>
            <p:nvPicPr>
              <p:cNvPr id="4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健康的生活方式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健康的社会环境</a:t>
                </a:r>
                <a:endParaRPr/>
              </a:p>
            </p:txBody>
          </p:sp>
          <p:sp>
            <p:nvSpPr>
              <p:cNvPr id="4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提高居民健康水平</a:t>
                </a:r>
                <a:endParaRPr/>
              </a:p>
            </p:txBody>
          </p:sp>
        </p:grpSp>
        <p:grpSp>
          <p:nvGrpSpPr>
            <p:cNvPr id="4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4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合理的就诊安排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有效的医疗干预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个性化的护理方案</a:t>
                </a:r>
                <a:endParaRPr/>
              </a:p>
            </p:txBody>
          </p:sp>
          <p:sp>
            <p:nvSpPr>
              <p:cNvPr id="4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减少医疗资源浪费</a:t>
                </a:r>
                <a:endParaRPr/>
              </a:p>
            </p:txBody>
          </p:sp>
          <p:sp>
            <p:nvSpPr>
              <p:cNvPr id="4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4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健康的居民是社会和谐的基础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疾病预防与康复是社会进步的体现</a:t>
                </a:r>
                <a:endParaRPr/>
              </a:p>
            </p:txBody>
          </p:sp>
          <p:sp>
            <p:nvSpPr>
              <p:cNvPr id="4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促进社会和谐发展</a:t>
                </a:r>
                <a:endParaRPr/>
              </a:p>
            </p:txBody>
          </p:sp>
          <p:sp>
            <p:nvSpPr>
              <p:cNvPr id="4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社区疾病护理与社会和谐的关系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社区常见疾病护理基本原则与方法</a:t>
            </a:r>
            <a:endParaRPr/>
          </a:p>
        </p:txBody>
      </p:sp>
      <p:sp>
        <p:nvSpPr>
          <p:cNvPr id="4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3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3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关注患者心理</a:t>
                </a:r>
                <a:endParaRPr/>
              </a:p>
            </p:txBody>
          </p:sp>
          <p:pic>
            <p:nvPicPr>
              <p:cNvPr id="4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3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3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关爱患者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温暖的言语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细致的服务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关心患者生活</a:t>
                </a:r>
                <a:endParaRPr/>
              </a:p>
            </p:txBody>
          </p:sp>
          <p:pic>
            <p:nvPicPr>
              <p:cNvPr id="44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4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4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专业护理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熟练的技能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个性化的护理方案</a:t>
                </a:r>
                <a:endParaRPr/>
              </a:p>
            </p:txBody>
          </p:sp>
          <p:pic>
            <p:nvPicPr>
              <p:cNvPr id="44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社区疾病护理的基本原则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4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5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观察与评估</a:t>
                </a:r>
                <a:endParaRPr/>
              </a:p>
            </p:txBody>
          </p:sp>
          <p:sp>
            <p:nvSpPr>
              <p:cNvPr id="4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患者症状与体征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患者心理状态</a:t>
                </a:r>
                <a:endParaRPr/>
              </a:p>
            </p:txBody>
          </p:sp>
        </p:grpSp>
        <p:grpSp>
          <p:nvGrpSpPr>
            <p:cNvPr id="45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4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护理计划与实施</a:t>
                </a:r>
                <a:endParaRPr/>
              </a:p>
            </p:txBody>
          </p:sp>
          <p:sp>
            <p:nvSpPr>
              <p:cNvPr id="4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护理目标与计划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护理措施与执行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护理效果与评价</a:t>
                </a:r>
                <a:endParaRPr/>
              </a:p>
            </p:txBody>
          </p:sp>
        </p:grpSp>
        <p:grpSp>
          <p:nvGrpSpPr>
            <p:cNvPr id="45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4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健康教育与指导</a:t>
                </a:r>
                <a:endParaRPr/>
              </a:p>
            </p:txBody>
          </p:sp>
          <p:sp>
            <p:nvSpPr>
              <p:cNvPr id="45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疾病知识普及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护理技能传授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生活方式指导</a:t>
                </a:r>
                <a:endParaRPr/>
              </a:p>
            </p:txBody>
          </p:sp>
        </p:grpSp>
      </p:grpSp>
      <p:sp>
        <p:nvSpPr>
          <p:cNvPr id="4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社区疾病护理的基本方法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6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6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病程长短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合并症与并发症</a:t>
                </a:r>
                <a:endParaRPr/>
              </a:p>
            </p:txBody>
          </p:sp>
          <p:sp>
            <p:nvSpPr>
              <p:cNvPr id="4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</a:t>
                </a:r>
                <a:endParaRPr/>
              </a:p>
            </p:txBody>
          </p:sp>
        </p:grpSp>
        <p:grpSp>
          <p:nvGrpSpPr>
            <p:cNvPr id="46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</a:t>
                </a:r>
                <a:endParaRPr/>
              </a:p>
            </p:txBody>
          </p:sp>
          <p:sp>
            <p:nvSpPr>
              <p:cNvPr id="46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根据患者需求</a:t>
                </a:r>
                <a:endParaRPr/>
              </a:p>
            </p:txBody>
          </p:sp>
        </p:grpSp>
        <p:grpSp>
          <p:nvGrpSpPr>
            <p:cNvPr id="46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4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信仰与习俗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教育程度与认知</a:t>
                </a:r>
                <a:endParaRPr/>
              </a:p>
            </p:txBody>
          </p:sp>
          <p:sp>
            <p:nvSpPr>
              <p:cNvPr id="47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根据患者文化背景</a:t>
                </a:r>
                <a:endParaRPr/>
              </a:p>
            </p:txBody>
          </p:sp>
        </p:grpSp>
      </p:grpSp>
      <p:pic>
        <p:nvPicPr>
          <p:cNvPr id="47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7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7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7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社区疾病护理的个性化措施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呼吸道疾病护理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呼吸道疾病概述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病因与病理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护理要点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保持室内空气流通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休息与营养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呼吸道疾病概述及护理要点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呼吸道疾病的预防与康复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避免接触病原体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呼吸功能锻炼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心理调适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社会康复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案例一：肺炎患者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病史与症状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护理措施与效果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预防与康复建议</a:t>
                </a:r>
                <a:endParaRPr/>
              </a:p>
            </p:txBody>
          </p:sp>
          <p:sp>
            <p:nvSpPr>
              <p:cNvPr id="4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案例二：支气管炎患者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病史与症状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护理措施与效果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预防与康复建议</a:t>
                </a:r>
                <a:endParaRPr/>
              </a:p>
            </p:txBody>
          </p:sp>
          <p:sp>
            <p:nvSpPr>
              <p:cNvPr id="5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案例三：哮喘患者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病史与症状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护理措施与效果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预防与康复建议</a:t>
                </a:r>
                <a:endParaRPr/>
              </a:p>
            </p:txBody>
          </p:sp>
          <p:sp>
            <p:nvSpPr>
              <p:cNvPr id="5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呼吸道疾病护理案例分析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心血管病护理</a:t>
            </a:r>
            <a:endParaRPr/>
          </a:p>
        </p:txBody>
      </p:sp>
      <p:sp>
        <p:nvSpPr>
          <p:cNvPr id="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心血管病概述及护理要点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心血管病概述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病因与病理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治疗方法</a:t>
                </a:r>
                <a:endParaRPr/>
              </a:p>
            </p:txBody>
          </p:sp>
          <p:pic>
            <p:nvPicPr>
              <p:cNvPr id="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生活方式改善</a:t>
                </a:r>
                <a:endParaRPr/>
              </a:p>
            </p:txBody>
          </p:sp>
          <p:pic>
            <p:nvPicPr>
              <p:cNvPr id="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控制体重</a:t>
                </a:r>
                <a:endParaRPr/>
              </a:p>
            </p:txBody>
          </p:sp>
          <p:sp>
            <p:nvSpPr>
              <p:cNvPr id="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康复措施</a:t>
                </a:r>
                <a:endParaRPr/>
              </a:p>
            </p:txBody>
          </p:sp>
          <p:sp>
            <p:nvSpPr>
              <p:cNvPr id="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心理调适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社会康复</a:t>
                </a:r>
                <a:endParaRPr/>
              </a:p>
            </p:txBody>
          </p:sp>
          <p:sp>
            <p:nvSpPr>
              <p:cNvPr id="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心血管病的预防与康复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9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9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案例一：高血压患者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病史与症状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护理措施与效果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预防与康复建议</a:t>
                </a:r>
                <a:endParaRPr/>
              </a:p>
            </p:txBody>
          </p:sp>
          <p:sp>
            <p:nvSpPr>
              <p:cNvPr id="9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9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案例二：冠心病患者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病史与症状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护理措施与效果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预防与康复建议</a:t>
                </a:r>
                <a:endParaRPr/>
              </a:p>
            </p:txBody>
          </p:sp>
          <p:sp>
            <p:nvSpPr>
              <p:cNvPr id="10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0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案例三：心肌梗死患者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病史与症状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护理措施与效果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预防与康复建议</a:t>
                </a:r>
                <a:endParaRPr/>
              </a:p>
            </p:txBody>
          </p:sp>
          <p:sp>
            <p:nvSpPr>
              <p:cNvPr id="10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心血管病护理案例分析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糖尿病护理</a:t>
            </a:r>
            <a:endParaRPr/>
          </a:p>
        </p:txBody>
      </p:sp>
      <p:sp>
        <p:nvSpPr>
          <p:cNvPr id="1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05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糖尿病概述</a:t>
                </a:r>
                <a:endParaRPr/>
              </a:p>
            </p:txBody>
          </p:sp>
          <p:sp>
            <p:nvSpPr>
              <p:cNvPr id="1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病因与病理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</a:t>
                </a:r>
                <a:endParaRPr/>
              </a:p>
            </p:txBody>
          </p:sp>
          <p:sp>
            <p:nvSpPr>
              <p:cNvPr id="1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护理要点</a:t>
                </a:r>
                <a:endParaRPr/>
              </a:p>
            </p:txBody>
          </p:sp>
          <p:sp>
            <p:nvSpPr>
              <p:cNvPr id="1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血糖监测与控制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足部护理</a:t>
                </a:r>
                <a:endParaRPr/>
              </a:p>
            </p:txBody>
          </p:sp>
          <p:sp>
            <p:nvSpPr>
              <p:cNvPr id="1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糖尿病概述及护理要点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https://d.book118.com/807021041046006043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社区常见疾病护理PPT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2024-09-17T00:47:06.144</cp:lastPrinted>
  <dcterms:created xsi:type="dcterms:W3CDTF">2024-09-16T16:47:06Z</dcterms:created>
  <dcterms:modified xsi:type="dcterms:W3CDTF">2024-09-16T16:47:08Z</dcterms:modified>
</cp:coreProperties>
</file>