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C1422-234A-4FA4-B150-C3DCDF9B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49A9E-F364-4980-A9C3-808CAA4B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23E06-B26B-4FFD-ADC6-FF67AA70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C6535-27C3-4FB5-8330-906DE056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763ED-D46E-4367-A2F3-75201967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A6FCD-1591-41C6-90B5-4E364FE5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CA47E-74A4-4A44-BC67-38F182D2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50368-D697-4BE5-8F56-407D6B2A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DDD20-63A8-4B1E-B620-417AE9952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68A66-7FED-44A7-A181-5081BF51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D8224-8526-45A6-8927-2E647A60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1062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石油化工设备火灾扑灭演示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火灾现场概述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灭火方案制定与实施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灭火战术与技术应用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灭火过程中的安全防护措施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灭火效果评估与总结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未来防范措施与改进方向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火灾现场概述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2023年5月12日凌晨2点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某石油化工公司储罐区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储罐区位于公司厂区东南部，周边为开阔空地，无建筑物遮挡。火灾发生时天气晴朗，风向为南风，风力2-3级。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起火的设备为一个容量为5000立方米的石油储罐，罐内储存有轻质原油。储罐周边还分布有其他储罐及输油管道。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现场环境及设备情况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据初步调查，火灾可能由于储罐内轻质原油泄漏，遇明火或高温引发燃烧。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不排除人为操作失误或设备老化导致火灾的可能性。具体原因正在进一步调查中。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火灾原因初步分析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灭火方案制定与实施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944" b="29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根据火灾类型、设备特性、现场环境等因素，制定科学、合理、有效的灭火方案。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了解火场情况、分析火灾原因、确定灭火目标、选择灭火方法、制定实施计划。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灭火方案制定原则与步骤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设立现场指挥部，明确指挥员、战斗员、通讯员等职责，确保指挥畅通。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指挥体系建立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加强与消防、医疗、环保等相关部门的沟通协调，实现资源共享和协同作战。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协调机制建立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灭火力量部署及资源配置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灭火力量部署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根据火场情况和灭火方案要求，合理部署灭火力量，包括消防车、消防员、灭火器材等。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确保充足的灭火剂、泡沫液、干粉等灭火资源，合理配置到各个战斗岗位，满足长时间灭火作战需要。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灭火战术与技术应用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在火场上选择有利地形，设置水枪阵地，利用水枪的射流对火场进行冷却降温。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水枪阵地设置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冷却剂选择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冷却效果监测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根据火场情况和设备材质，选择合适的冷却剂，如泡沫、干粉等。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实时监测火场温度，确保冷却效果达到预期。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冷却降温法应用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根据火场情况选择合适的窒息剂，如氮气、二氧化碳等。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窒息剂选择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通过管道、喷嘴等设备将窒息剂投送至火场，降低氧气浓度，达到窒息灭火的目的。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窒息剂投送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在使用窒息剂时，要注意安全防护，避免对人员造成伤害。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窒息灭火法实施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https://d.book118.com/807021062024006032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2024-09-04T19:09:13.226</cp:lastPrinted>
  <dcterms:created xsi:type="dcterms:W3CDTF">2024-09-04T11:09:13Z</dcterms:created>
  <dcterms:modified xsi:type="dcterms:W3CDTF">2024-09-04T11:09:15Z</dcterms:modified>
</cp:coreProperties>
</file>