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507303"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238.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9.xml" /><Relationship Id="rId11" Type="http://schemas.openxmlformats.org/officeDocument/2006/relationships/image" Target="../media/image2.png" /><Relationship Id="rId12" Type="http://schemas.openxmlformats.org/officeDocument/2006/relationships/tags" Target="../tags/tag10.xml" /><Relationship Id="rId13" Type="http://schemas.openxmlformats.org/officeDocument/2006/relationships/image" Target="../media/image3.png" /><Relationship Id="rId14" Type="http://schemas.openxmlformats.org/officeDocument/2006/relationships/tags" Target="../tags/tag11.xml" /><Relationship Id="rId15" Type="http://schemas.openxmlformats.org/officeDocument/2006/relationships/image" Target="../media/image4.png" /><Relationship Id="rId16" Type="http://schemas.openxmlformats.org/officeDocument/2006/relationships/tags" Target="../tags/tag12.xml" /><Relationship Id="rId17" Type="http://schemas.openxmlformats.org/officeDocument/2006/relationships/image" Target="../media/image5.png" /><Relationship Id="rId18" Type="http://schemas.openxmlformats.org/officeDocument/2006/relationships/tags" Target="../tags/tag13.xml" /><Relationship Id="rId19"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4.xml" /><Relationship Id="rId2" Type="http://schemas.openxmlformats.org/officeDocument/2006/relationships/tags" Target="../tags/tag15.xml" /><Relationship Id="rId3" Type="http://schemas.openxmlformats.org/officeDocument/2006/relationships/tags" Target="../tags/tag16.xml" /><Relationship Id="rId4" Type="http://schemas.openxmlformats.org/officeDocument/2006/relationships/tags" Target="../tags/tag17.xml" /><Relationship Id="rId5" Type="http://schemas.openxmlformats.org/officeDocument/2006/relationships/tags" Target="../tags/tag18.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6.jpeg" /><Relationship Id="rId10" Type="http://schemas.openxmlformats.org/officeDocument/2006/relationships/image" Target="../media/image7.png" /><Relationship Id="rId11" Type="http://schemas.openxmlformats.org/officeDocument/2006/relationships/tags" Target="../tags/tag27.xml" /><Relationship Id="rId12" Type="http://schemas.openxmlformats.org/officeDocument/2006/relationships/slideMaster" Target="../slideMasters/slideMaster2.xml" /><Relationship Id="rId2" Type="http://schemas.openxmlformats.org/officeDocument/2006/relationships/tags" Target="../tags/tag19.xml" /><Relationship Id="rId3" Type="http://schemas.openxmlformats.org/officeDocument/2006/relationships/tags" Target="../tags/tag20.xml" /><Relationship Id="rId4" Type="http://schemas.openxmlformats.org/officeDocument/2006/relationships/tags" Target="../tags/tag21.xml" /><Relationship Id="rId5" Type="http://schemas.openxmlformats.org/officeDocument/2006/relationships/tags" Target="../tags/tag22.xml" /><Relationship Id="rId6" Type="http://schemas.openxmlformats.org/officeDocument/2006/relationships/tags" Target="../tags/tag23.xml" /><Relationship Id="rId7" Type="http://schemas.openxmlformats.org/officeDocument/2006/relationships/tags" Target="../tags/tag24.xml" /><Relationship Id="rId8" Type="http://schemas.openxmlformats.org/officeDocument/2006/relationships/tags" Target="../tags/tag25.xml" /><Relationship Id="rId9" Type="http://schemas.openxmlformats.org/officeDocument/2006/relationships/tags" Target="../tags/tag26.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8.jpeg" /><Relationship Id="rId2" Type="http://schemas.openxmlformats.org/officeDocument/2006/relationships/tags" Target="../tags/tag28.xml" /><Relationship Id="rId3" Type="http://schemas.openxmlformats.org/officeDocument/2006/relationships/tags" Target="../tags/tag29.xml" /><Relationship Id="rId4" Type="http://schemas.openxmlformats.org/officeDocument/2006/relationships/tags" Target="../tags/tag30.xml" /><Relationship Id="rId5" Type="http://schemas.openxmlformats.org/officeDocument/2006/relationships/tags" Target="../tags/tag31.xml" /><Relationship Id="rId6" Type="http://schemas.openxmlformats.org/officeDocument/2006/relationships/tags" Target="../tags/tag32.xml" /><Relationship Id="rId7" Type="http://schemas.openxmlformats.org/officeDocument/2006/relationships/tags" Target="../tags/tag33.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34.xml" /><Relationship Id="rId2" Type="http://schemas.openxmlformats.org/officeDocument/2006/relationships/tags" Target="../tags/tag35.xml" /><Relationship Id="rId3" Type="http://schemas.openxmlformats.org/officeDocument/2006/relationships/tags" Target="../tags/tag36.xml" /><Relationship Id="rId4" Type="http://schemas.openxmlformats.org/officeDocument/2006/relationships/tags" Target="../tags/tag37.xml" /><Relationship Id="rId5" Type="http://schemas.openxmlformats.org/officeDocument/2006/relationships/tags" Target="../tags/tag38.xml" /><Relationship Id="rId6" Type="http://schemas.openxmlformats.org/officeDocument/2006/relationships/tags" Target="../tags/tag39.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40.xml" /><Relationship Id="rId2" Type="http://schemas.openxmlformats.org/officeDocument/2006/relationships/tags" Target="../tags/tag41.xml" /><Relationship Id="rId3" Type="http://schemas.openxmlformats.org/officeDocument/2006/relationships/tags" Target="../tags/tag42.xml" /><Relationship Id="rId4" Type="http://schemas.openxmlformats.org/officeDocument/2006/relationships/tags" Target="../tags/tag43.xml" /><Relationship Id="rId5" Type="http://schemas.openxmlformats.org/officeDocument/2006/relationships/tags" Target="../tags/tag44.xml" /><Relationship Id="rId6" Type="http://schemas.openxmlformats.org/officeDocument/2006/relationships/tags" Target="../tags/tag45.xml" /><Relationship Id="rId7" Type="http://schemas.openxmlformats.org/officeDocument/2006/relationships/tags" Target="../tags/tag46.xml" /><Relationship Id="rId8" Type="http://schemas.openxmlformats.org/officeDocument/2006/relationships/tags" Target="../tags/tag47.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48.xml" /><Relationship Id="rId2" Type="http://schemas.openxmlformats.org/officeDocument/2006/relationships/tags" Target="../tags/tag49.xml" /><Relationship Id="rId3" Type="http://schemas.openxmlformats.org/officeDocument/2006/relationships/tags" Target="../tags/tag50.xml" /><Relationship Id="rId4" Type="http://schemas.openxmlformats.org/officeDocument/2006/relationships/tags" Target="../tags/tag51.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52.xml" /><Relationship Id="rId2" Type="http://schemas.openxmlformats.org/officeDocument/2006/relationships/tags" Target="../tags/tag53.xml" /><Relationship Id="rId3" Type="http://schemas.openxmlformats.org/officeDocument/2006/relationships/tags" Target="../tags/tag54.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55.xml" /><Relationship Id="rId2" Type="http://schemas.openxmlformats.org/officeDocument/2006/relationships/tags" Target="../tags/tag56.xml" /><Relationship Id="rId3" Type="http://schemas.openxmlformats.org/officeDocument/2006/relationships/tags" Target="../tags/tag57.xml" /><Relationship Id="rId4" Type="http://schemas.openxmlformats.org/officeDocument/2006/relationships/tags" Target="../tags/tag58.xml" /><Relationship Id="rId5"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59.xml" /><Relationship Id="rId2" Type="http://schemas.openxmlformats.org/officeDocument/2006/relationships/tags" Target="../tags/tag60.xml" /><Relationship Id="rId3" Type="http://schemas.openxmlformats.org/officeDocument/2006/relationships/tags" Target="../tags/tag61.xml" /><Relationship Id="rId4" Type="http://schemas.openxmlformats.org/officeDocument/2006/relationships/tags" Target="../tags/tag62.xml" /><Relationship Id="rId5" Type="http://schemas.openxmlformats.org/officeDocument/2006/relationships/tags" Target="../tags/tag63.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72.xml" /><Relationship Id="rId11" Type="http://schemas.openxmlformats.org/officeDocument/2006/relationships/image" Target="../media/image2.png" /><Relationship Id="rId12" Type="http://schemas.openxmlformats.org/officeDocument/2006/relationships/tags" Target="../tags/tag73.xml" /><Relationship Id="rId13" Type="http://schemas.openxmlformats.org/officeDocument/2006/relationships/image" Target="../media/image3.png" /><Relationship Id="rId14" Type="http://schemas.openxmlformats.org/officeDocument/2006/relationships/tags" Target="../tags/tag74.xml" /><Relationship Id="rId15" Type="http://schemas.openxmlformats.org/officeDocument/2006/relationships/image" Target="../media/image4.png" /><Relationship Id="rId16" Type="http://schemas.openxmlformats.org/officeDocument/2006/relationships/tags" Target="../tags/tag75.xml" /><Relationship Id="rId17" Type="http://schemas.openxmlformats.org/officeDocument/2006/relationships/image" Target="../media/image5.png" /><Relationship Id="rId18" Type="http://schemas.openxmlformats.org/officeDocument/2006/relationships/tags" Target="../tags/tag76.xml" /><Relationship Id="rId19" Type="http://schemas.openxmlformats.org/officeDocument/2006/relationships/slideMaster" Target="../slideMasters/slideMaster2.xml" /><Relationship Id="rId2" Type="http://schemas.openxmlformats.org/officeDocument/2006/relationships/tags" Target="../tags/tag64.xml" /><Relationship Id="rId3" Type="http://schemas.openxmlformats.org/officeDocument/2006/relationships/tags" Target="../tags/tag65.xml" /><Relationship Id="rId4" Type="http://schemas.openxmlformats.org/officeDocument/2006/relationships/tags" Target="../tags/tag66.xml" /><Relationship Id="rId5" Type="http://schemas.openxmlformats.org/officeDocument/2006/relationships/tags" Target="../tags/tag67.xml" /><Relationship Id="rId6" Type="http://schemas.openxmlformats.org/officeDocument/2006/relationships/tags" Target="../tags/tag68.xml" /><Relationship Id="rId7" Type="http://schemas.openxmlformats.org/officeDocument/2006/relationships/tags" Target="../tags/tag69.xml" /><Relationship Id="rId8" Type="http://schemas.openxmlformats.org/officeDocument/2006/relationships/tags" Target="../tags/tag70.xml" /><Relationship Id="rId9" Type="http://schemas.openxmlformats.org/officeDocument/2006/relationships/tags" Target="../tags/tag71.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D96C9BB-F118-4315-8FF5-9EB12627DC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6322BA2-FA1F-4AB4-8FDC-9EDDB8BACB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C84574C-A09C-4D63-8E1A-E2A921E465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2109488-6559-4692-8B82-2BC41FCB447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40B88B7-7B68-4473-A143-E896A1181BF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4C471ED-9083-417C-931F-71A09DF3F34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A22A81C-844C-429A-8B4B-5E53CBD881F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498ED01-FD1F-43E4-847F-FEC185D543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B5C030B-70A0-49AD-A8F4-362D2AA5AA7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2B2F829-ADA1-48B1-BE3C-C39D5001EE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513945F-C5BB-4CDA-AA79-1DC8012367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33" name=""/>
        <p:cNvGrpSpPr/>
        <p:nvPr/>
      </p:nvGrpSpPr>
      <p:grpSpPr>
        <a:xfrm>
          <a:off x="0" y="0"/>
          <a:ext cx="0" cy="0"/>
        </a:xfrm>
      </p:grpSpPr>
      <p:pic>
        <p:nvPicPr>
          <p:cNvPr id="2097155" name="图片 12"/>
          <p:cNvPicPr/>
          <p:nvPr>
            <p:custDataLst>
              <p:tags r:id="rId2"/>
            </p:custDataLst>
          </p:nvPr>
        </p:nvPicPr>
        <p:blipFill>
          <a:blip r:embed="rId1"/>
          <a:stretch>
            <a:fillRect/>
          </a:stretch>
        </p:blipFill>
        <p:spPr>
          <a:xfrm>
            <a:off x="35" y="1"/>
            <a:ext cx="12191930" cy="6857998"/>
          </a:xfrm>
          <a:prstGeom prst="rect">
            <a:avLst/>
          </a:prstGeom>
        </p:spPr>
      </p:pic>
      <p:sp>
        <p:nvSpPr>
          <p:cNvPr id="1048668" name="标题 1"/>
          <p:cNvSpPr>
            <a:spLocks noGrp="1"/>
          </p:cNvSpPr>
          <p:nvPr>
            <p:ph type="ctrTitle" hasCustomPrompt="1"/>
            <p:custDataLst>
              <p:tags r:id="rId3"/>
            </p:custDataLst>
          </p:nvPr>
        </p:nvSpPr>
        <p:spPr>
          <a:xfrm>
            <a:off x="1987550" y="2547824"/>
            <a:ext cx="8216900" cy="1697990"/>
          </a:xfrm>
          <a:noFill/>
        </p:spPr>
        <p:txBody>
          <a:bodyPr vert="horz" wrap="square" lIns="101600" tIns="38100" rIns="76200" bIns="38100" rtlCol="0" anchor="t" anchorCtr="0">
            <a:normAutofit/>
          </a:bodyPr>
          <a:lstStyle>
            <a:lvl1pPr marL="0" indent="0" algn="ctr">
              <a:buFont typeface="Arial" pitchFamily="34" charset="0"/>
              <a:buNone/>
              <a:defRPr kumimoji="0" lang="zh-CN" altLang="en-US" sz="8780" b="0" i="0" u="none" strike="noStrike" cap="none" spc="-200" normalizeH="0" baseline="0" noProof="1">
                <a:solidFill>
                  <a:schemeClr val="lt1">
                    <a:lumMod val="100000"/>
                  </a:schemeClr>
                </a:solidFill>
                <a:effectLst>
                  <a:outerShdw dist="76200" algn="l" rotWithShape="0">
                    <a:schemeClr val="accent1">
                      <a:alpha val="100000"/>
                    </a:schemeClr>
                  </a:outerShdw>
                </a:effectLst>
                <a:latin typeface="+mj-ea"/>
                <a:ea typeface="+mj-ea"/>
                <a:cs typeface="+mn-cs"/>
              </a:defRPr>
            </a:lvl1pPr>
          </a:lstStyle>
          <a:p>
            <a:pPr marL="0" marR="0" lvl="0" algn="ctr" fontAlgn="auto">
              <a:buClrTx/>
              <a:buSzTx/>
              <a:buFontTx/>
            </a:pPr>
            <a:r>
              <a:rPr lang="zh-CN" altLang="en-US"/>
              <a:t>编辑母版标题</a:t>
            </a:r>
            <a:endParaRPr lang="zh-CN" altLang="en-US"/>
          </a:p>
        </p:txBody>
      </p:sp>
      <p:sp>
        <p:nvSpPr>
          <p:cNvPr id="1048670" name="副标题 2"/>
          <p:cNvSpPr>
            <a:spLocks noGrp="1"/>
          </p:cNvSpPr>
          <p:nvPr>
            <p:ph type="subTitle" idx="1" hasCustomPrompt="1"/>
            <p:custDataLst>
              <p:tags r:id="rId4"/>
            </p:custDataLst>
          </p:nvPr>
        </p:nvSpPr>
        <p:spPr>
          <a:xfrm>
            <a:off x="3074353" y="1859274"/>
            <a:ext cx="6043295" cy="482175"/>
          </a:xfrm>
          <a:noFill/>
          <a:ln w="19050">
            <a:noFill/>
          </a:ln>
        </p:spPr>
        <p:txBody>
          <a:bodyPr vert="horz" wrap="square" lIns="101600" tIns="0" rIns="82550" bIns="0" rtlCol="0" anchor="ctr" anchorCtr="0">
            <a:normAutofit/>
          </a:bodyPr>
          <a:lstStyle>
            <a:lvl1pPr marL="0" indent="0" algn="ctr">
              <a:buFont typeface="Arial" pitchFamily="34" charset="0"/>
              <a:buNone/>
              <a:defRPr kumimoji="0" lang="zh-CN" altLang="en-US" sz="2200" b="0" i="0" u="none" strike="noStrike" cap="none" spc="100" normalizeH="0" baseline="0" noProof="1">
                <a:ln>
                  <a:noFill/>
                </a:ln>
                <a:solidFill>
                  <a:schemeClr val="lt1">
                    <a:lumMod val="100000"/>
                  </a:schemeClr>
                </a:solidFill>
                <a:latin typeface="+mj-ea"/>
                <a:ea typeface="+mj-ea"/>
              </a:defRPr>
            </a:lvl1pPr>
          </a:lstStyle>
          <a:p>
            <a:pPr marL="114300" marR="0" lvl="0" indent="-342900" algn="ctr" fontAlgn="auto">
              <a:lnSpc>
                <a:spcPct val="100000"/>
              </a:lnSpc>
              <a:spcBef>
                <a:spcPct val="0"/>
              </a:spcBef>
              <a:spcAft>
                <a:spcPts val="1000"/>
              </a:spcAft>
              <a:buClrTx/>
              <a:buSzTx/>
            </a:pPr>
            <a:r>
              <a:rPr lang="zh-CN" altLang="en-US"/>
              <a:t>单击此处编辑副标题</a:t>
            </a:r>
            <a:endParaRPr lang="zh-CN" altLang="en-US"/>
          </a:p>
        </p:txBody>
      </p:sp>
      <p:sp>
        <p:nvSpPr>
          <p:cNvPr id="1048672" name="日期占位符 3"/>
          <p:cNvSpPr>
            <a:spLocks noGrp="1"/>
          </p:cNvSpPr>
          <p:nvPr>
            <p:ph type="dt" sz="half" idx="10"/>
            <p:custDataLst>
              <p:tags r:id="rId5"/>
            </p:custDataLst>
          </p:nvPr>
        </p:nvSpPr>
        <p:spPr/>
        <p:txBody>
          <a:bodyPr wrap="square">
            <a:normAutofit/>
          </a:bodyPr>
          <a:lstStyle/>
          <a:p>
            <a:fld id="{5592522B-0F24-4480-B9DD-A9474A6880D6}" type="datetimeFigureOut">
              <a:rPr lang="zh-CN" altLang="en-US" smtClean="0"/>
              <a:t/>
            </a:fld>
            <a:endParaRPr lang="zh-CN" altLang="en-US"/>
          </a:p>
        </p:txBody>
      </p:sp>
      <p:sp>
        <p:nvSpPr>
          <p:cNvPr id="1048674" name="页脚占位符 4"/>
          <p:cNvSpPr>
            <a:spLocks noGrp="1"/>
          </p:cNvSpPr>
          <p:nvPr>
            <p:ph type="ftr" sz="quarter" idx="11"/>
            <p:custDataLst>
              <p:tags r:id="rId6"/>
            </p:custDataLst>
          </p:nvPr>
        </p:nvSpPr>
        <p:spPr/>
        <p:txBody>
          <a:bodyPr>
            <a:normAutofit/>
          </a:bodyPr>
          <a:lstStyle/>
          <a:p>
            <a:endParaRPr lang="zh-CN" altLang="en-US"/>
          </a:p>
        </p:txBody>
      </p:sp>
      <p:sp>
        <p:nvSpPr>
          <p:cNvPr id="1048676" name="灯片编号占位符 5"/>
          <p:cNvSpPr>
            <a:spLocks noGrp="1"/>
          </p:cNvSpPr>
          <p:nvPr>
            <p:ph type="sldNum" sz="quarter" idx="12"/>
            <p:custDataLst>
              <p:tags r:id="rId7"/>
            </p:custDataLst>
          </p:nvPr>
        </p:nvSpPr>
        <p:spPr>
          <a:xfrm>
            <a:off x="8610600" y="6356350"/>
            <a:ext cx="2743200" cy="365125"/>
          </a:xfrm>
        </p:spPr>
        <p:txBody>
          <a:bodyPr wrap="square">
            <a:normAutofit/>
          </a:bodyPr>
          <a:lstStyle/>
          <a:p>
            <a:fld id="{BE5F26B5-172A-4DC2-B0B7-181CFC56B87C}" type="slidenum">
              <a:rPr lang="zh-CN" altLang="en-US" smtClean="0"/>
              <a:t>0</a:t>
            </a:fld>
            <a:endParaRPr lang="zh-CN" altLang="en-US"/>
          </a:p>
        </p:txBody>
      </p:sp>
      <p:sp>
        <p:nvSpPr>
          <p:cNvPr id="1048678" name="公司名占位符 6"/>
          <p:cNvSpPr>
            <a:spLocks noGrp="1"/>
          </p:cNvSpPr>
          <p:nvPr>
            <p:ph type="body" sz="quarter" idx="13" hasCustomPrompt="1"/>
            <p:custDataLst>
              <p:tags r:id="rId8"/>
            </p:custDataLst>
          </p:nvPr>
        </p:nvSpPr>
        <p:spPr>
          <a:xfrm>
            <a:off x="1987551" y="4283915"/>
            <a:ext cx="8216899" cy="365126"/>
          </a:xfrm>
          <a:noFill/>
        </p:spPr>
        <p:txBody>
          <a:bodyPr wrap="square" rtlCol="0">
            <a:normAutofit/>
          </a:bodyPr>
          <a:lstStyle>
            <a:lvl1pPr marL="0" indent="0" algn="ctr">
              <a:buFont typeface="Arial" pitchFamily="34" charset="0"/>
              <a:buNone/>
              <a:defRPr lang="zh-CN" altLang="en-US" sz="1600" spc="340">
                <a:solidFill>
                  <a:schemeClr val="lt1">
                    <a:lumMod val="100000"/>
                  </a:schemeClr>
                </a:solidFill>
                <a:latin typeface="+mn-ea"/>
                <a:ea typeface="+mn-ea"/>
              </a:defRPr>
            </a:lvl1pPr>
          </a:lstStyle>
          <a:p>
            <a:pPr marL="0" lvl="0" algn="ctr"/>
            <a:r>
              <a:rPr lang="zh-CN" altLang="en-US"/>
              <a:t>公司名</a:t>
            </a:r>
            <a:endParaRPr lang="zh-CN" altLang="en-US"/>
          </a:p>
        </p:txBody>
      </p:sp>
      <p:sp>
        <p:nvSpPr>
          <p:cNvPr id="1048680" name="署名占位符 10"/>
          <p:cNvSpPr>
            <a:spLocks noGrp="1"/>
          </p:cNvSpPr>
          <p:nvPr>
            <p:ph type="body" sz="quarter" idx="17" hasCustomPrompt="1"/>
            <p:custDataLst>
              <p:tags r:id="rId9"/>
            </p:custDataLst>
          </p:nvPr>
        </p:nvSpPr>
        <p:spPr>
          <a:xfrm>
            <a:off x="1987551" y="4710521"/>
            <a:ext cx="8216899" cy="467263"/>
          </a:xfrm>
          <a:noFill/>
        </p:spPr>
        <p:txBody>
          <a:bodyPr wrap="square" rtlCol="0">
            <a:normAutofit/>
          </a:bodyPr>
          <a:lstStyle>
            <a:lvl1pPr marL="0" indent="0" algn="ctr">
              <a:buFont typeface="Arial" pitchFamily="34" charset="0"/>
              <a:buNone/>
              <a:defRPr lang="zh-CN" altLang="en-US" sz="2000" spc="120">
                <a:solidFill>
                  <a:schemeClr val="lt1">
                    <a:lumMod val="100000"/>
                  </a:schemeClr>
                </a:solidFill>
                <a:latin typeface="+mn-ea"/>
                <a:ea typeface="+mn-ea"/>
                <a:cs typeface="+mj-ea"/>
              </a:defRPr>
            </a:lvl1pPr>
          </a:lstStyle>
          <a:p>
            <a:pPr marL="0" lvl="0" algn="ctr"/>
            <a:r>
              <a:rPr lang="zh-CN" altLang="en-US"/>
              <a:t>署名</a:t>
            </a:r>
            <a:endParaRPr lang="zh-CN" altLang="en-US"/>
          </a:p>
        </p:txBody>
      </p:sp>
      <p:sp>
        <p:nvSpPr>
          <p:cNvPr id="1048682" name="任意多边形 23"/>
          <p:cNvSpPr/>
          <p:nvPr>
            <p:custDataLst>
              <p:tags r:id="rId10"/>
            </p:custDataLst>
          </p:nvPr>
        </p:nvSpPr>
        <p:spPr>
          <a:xfrm>
            <a:off x="3063765" y="1718939"/>
            <a:ext cx="6064470" cy="655213"/>
          </a:xfrm>
          <a:custGeom>
            <a:cxnLst>
              <a:cxn ang="3">
                <a:pos x="hc" y="t"/>
              </a:cxn>
              <a:cxn ang="cd2">
                <a:pos x="l" y="vc"/>
              </a:cxn>
              <a:cxn ang="cd4">
                <a:pos x="hc" y="b"/>
              </a:cxn>
              <a:cxn ang="0">
                <a:pos x="r" y="vc"/>
              </a:cxn>
            </a:cxnLst>
            <a:rect l="l" t="t" r="r" b="b"/>
            <a:pathLst>
              <a:path w="9298" h="952">
                <a:moveTo>
                  <a:pt x="1098" y="186"/>
                </a:moveTo>
                <a:lnTo>
                  <a:pt x="1098" y="186"/>
                </a:lnTo>
                <a:lnTo>
                  <a:pt x="28" y="186"/>
                </a:lnTo>
                <a:lnTo>
                  <a:pt x="28" y="923"/>
                </a:lnTo>
                <a:lnTo>
                  <a:pt x="9270" y="923"/>
                </a:lnTo>
                <a:lnTo>
                  <a:pt x="9270" y="186"/>
                </a:lnTo>
                <a:lnTo>
                  <a:pt x="1098" y="186"/>
                </a:lnTo>
                <a:close/>
                <a:moveTo>
                  <a:pt x="0" y="0"/>
                </a:moveTo>
                <a:lnTo>
                  <a:pt x="1098" y="0"/>
                </a:lnTo>
                <a:lnTo>
                  <a:pt x="1098" y="157"/>
                </a:lnTo>
                <a:lnTo>
                  <a:pt x="9270" y="157"/>
                </a:lnTo>
                <a:lnTo>
                  <a:pt x="9270" y="157"/>
                </a:lnTo>
                <a:lnTo>
                  <a:pt x="9298" y="157"/>
                </a:lnTo>
                <a:lnTo>
                  <a:pt x="9298" y="951"/>
                </a:lnTo>
                <a:lnTo>
                  <a:pt x="9298" y="951"/>
                </a:lnTo>
                <a:lnTo>
                  <a:pt x="9298" y="952"/>
                </a:lnTo>
                <a:lnTo>
                  <a:pt x="0" y="952"/>
                </a:lnTo>
                <a:lnTo>
                  <a:pt x="0" y="951"/>
                </a:lnTo>
                <a:lnTo>
                  <a:pt x="0" y="951"/>
                </a:lnTo>
                <a:lnTo>
                  <a:pt x="0" y="186"/>
                </a:lnTo>
                <a:lnTo>
                  <a:pt x="0" y="157"/>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latin typeface="+mj-ea"/>
              <a:ea typeface="+mj-ea"/>
            </a:endParaRPr>
          </a:p>
        </p:txBody>
      </p:sp>
      <p:pic>
        <p:nvPicPr>
          <p:cNvPr id="2097157" name="图片 32"/>
          <p:cNvPicPr>
            <a:picLocks noChangeAspect="1"/>
          </p:cNvPicPr>
          <p:nvPr userDrawn="1">
            <p:custDataLst>
              <p:tags r:id="rId12"/>
            </p:custDataLst>
          </p:nvPr>
        </p:nvPicPr>
        <p:blipFill>
          <a:blip r:embed="rId11"/>
          <a:stretch>
            <a:fillRect/>
          </a:stretch>
        </p:blipFill>
        <p:spPr>
          <a:xfrm>
            <a:off x="1033029" y="820507"/>
            <a:ext cx="877900" cy="542591"/>
          </a:xfrm>
          <a:prstGeom prst="rect">
            <a:avLst/>
          </a:prstGeom>
        </p:spPr>
      </p:pic>
      <p:pic>
        <p:nvPicPr>
          <p:cNvPr id="2097159" name="图片 33"/>
          <p:cNvPicPr>
            <a:picLocks noChangeAspect="1"/>
          </p:cNvPicPr>
          <p:nvPr userDrawn="1">
            <p:custDataLst>
              <p:tags r:id="rId14"/>
            </p:custDataLst>
          </p:nvPr>
        </p:nvPicPr>
        <p:blipFill>
          <a:blip r:embed="rId13"/>
          <a:stretch>
            <a:fillRect/>
          </a:stretch>
        </p:blipFill>
        <p:spPr>
          <a:xfrm>
            <a:off x="5925643" y="834755"/>
            <a:ext cx="341406" cy="542591"/>
          </a:xfrm>
          <a:prstGeom prst="rect">
            <a:avLst/>
          </a:prstGeom>
        </p:spPr>
      </p:pic>
      <p:pic>
        <p:nvPicPr>
          <p:cNvPr id="2097161" name="图片 34"/>
          <p:cNvPicPr>
            <a:picLocks noChangeAspect="1"/>
          </p:cNvPicPr>
          <p:nvPr userDrawn="1">
            <p:custDataLst>
              <p:tags r:id="rId16"/>
            </p:custDataLst>
          </p:nvPr>
        </p:nvPicPr>
        <p:blipFill>
          <a:blip r:embed="rId15"/>
          <a:stretch>
            <a:fillRect/>
          </a:stretch>
        </p:blipFill>
        <p:spPr>
          <a:xfrm>
            <a:off x="11438372" y="719914"/>
            <a:ext cx="195089" cy="743776"/>
          </a:xfrm>
          <a:prstGeom prst="rect">
            <a:avLst/>
          </a:prstGeom>
        </p:spPr>
      </p:pic>
      <p:pic>
        <p:nvPicPr>
          <p:cNvPr id="2097163" name="图片 37"/>
          <p:cNvPicPr>
            <a:picLocks noChangeAspect="1"/>
          </p:cNvPicPr>
          <p:nvPr userDrawn="1">
            <p:custDataLst>
              <p:tags r:id="rId18"/>
            </p:custDataLst>
          </p:nvPr>
        </p:nvPicPr>
        <p:blipFill>
          <a:blip r:embed="rId17"/>
          <a:stretch>
            <a:fillRect/>
          </a:stretch>
        </p:blipFill>
        <p:spPr>
          <a:xfrm>
            <a:off x="9107511" y="6198428"/>
            <a:ext cx="768163" cy="274344"/>
          </a:xfrm>
          <a:prstGeom prst="rect">
            <a:avLst/>
          </a:prstGeom>
        </p:spPr>
      </p:pic>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35" name=""/>
        <p:cNvGrpSpPr/>
        <p:nvPr/>
      </p:nvGrpSpPr>
      <p:grpSpPr>
        <a:xfrm>
          <a:off x="0" y="0"/>
          <a:ext cx="0" cy="0"/>
        </a:xfrm>
      </p:grpSpPr>
      <p:sp>
        <p:nvSpPr>
          <p:cNvPr id="1048684" name="标题 1"/>
          <p:cNvSpPr>
            <a:spLocks noGrp="1"/>
          </p:cNvSpPr>
          <p:nvPr>
            <p:ph type="title"/>
            <p:custDataLst>
              <p:tags r:id="rId1"/>
            </p:custDataLst>
          </p:nvPr>
        </p:nvSpPr>
        <p:spPr/>
        <p:txBody>
          <a:bodyPr wrap="square">
            <a:normAutofit/>
          </a:bodyPr>
          <a:lstStyle/>
          <a:p>
            <a:r>
              <a:rPr lang="zh-CN" altLang="en-US"/>
              <a:t>单击此处编辑母版标题样式</a:t>
            </a:r>
            <a:endParaRPr lang="zh-CN" altLang="en-US"/>
          </a:p>
        </p:txBody>
      </p:sp>
      <p:sp>
        <p:nvSpPr>
          <p:cNvPr id="1048686" name="内容占位符 2"/>
          <p:cNvSpPr>
            <a:spLocks noGrp="1"/>
          </p:cNvSpPr>
          <p:nvPr>
            <p:ph idx="1"/>
            <p:custDataLst>
              <p:tags r:id="rId2"/>
            </p:custDataLst>
          </p:nvPr>
        </p:nvSpPr>
        <p:spPr/>
        <p:txBody>
          <a:bodyPr wrap="square">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1048688" name="日期占位符 3"/>
          <p:cNvSpPr>
            <a:spLocks noGrp="1"/>
          </p:cNvSpPr>
          <p:nvPr>
            <p:ph type="dt" sz="half" idx="10"/>
            <p:custDataLst>
              <p:tags r:id="rId3"/>
            </p:custDataLst>
          </p:nvPr>
        </p:nvSpPr>
        <p:spPr/>
        <p:txBody>
          <a:bodyPr wrap="square">
            <a:normAutofit/>
          </a:bodyPr>
          <a:lstStyle/>
          <a:p>
            <a:fld id="{5592522B-0F24-4480-B9DD-A9474A6880D6}" type="datetimeFigureOut">
              <a:rPr lang="zh-CN" altLang="en-US" smtClean="0"/>
              <a:t/>
            </a:fld>
            <a:endParaRPr lang="zh-CN" altLang="en-US"/>
          </a:p>
        </p:txBody>
      </p:sp>
      <p:sp>
        <p:nvSpPr>
          <p:cNvPr id="1048690" name="页脚占位符 4"/>
          <p:cNvSpPr>
            <a:spLocks noGrp="1"/>
          </p:cNvSpPr>
          <p:nvPr>
            <p:ph type="ftr" sz="quarter" idx="11"/>
            <p:custDataLst>
              <p:tags r:id="rId4"/>
            </p:custDataLst>
          </p:nvPr>
        </p:nvSpPr>
        <p:spPr/>
        <p:txBody>
          <a:bodyPr/>
          <a:lstStyle/>
          <a:p>
            <a:endParaRPr lang="zh-CN" altLang="en-US"/>
          </a:p>
        </p:txBody>
      </p:sp>
      <p:sp>
        <p:nvSpPr>
          <p:cNvPr id="1048692" name="灯片编号占位符 5"/>
          <p:cNvSpPr>
            <a:spLocks noGrp="1"/>
          </p:cNvSpPr>
          <p:nvPr>
            <p:ph type="sldNum" sz="quarter" idx="12"/>
            <p:custDataLst>
              <p:tags r:id="rId5"/>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pic>
        <p:nvPicPr>
          <p:cNvPr id="2097165" name="图片 9"/>
          <p:cNvPicPr/>
          <p:nvPr userDrawn="1">
            <p:custDataLst>
              <p:tags r:id="rId2"/>
            </p:custDataLst>
          </p:nvPr>
        </p:nvPicPr>
        <p:blipFill>
          <a:blip r:embed="rId1"/>
          <a:stretch>
            <a:fillRect/>
          </a:stretch>
        </p:blipFill>
        <p:spPr>
          <a:xfrm>
            <a:off x="1200" y="1"/>
            <a:ext cx="12189600" cy="6857998"/>
          </a:xfrm>
          <a:prstGeom prst="rect">
            <a:avLst/>
          </a:prstGeom>
        </p:spPr>
      </p:pic>
      <p:sp>
        <p:nvSpPr>
          <p:cNvPr id="1048694" name="标题 1"/>
          <p:cNvSpPr>
            <a:spLocks noGrp="1"/>
          </p:cNvSpPr>
          <p:nvPr userDrawn="1">
            <p:ph type="title" hasCustomPrompt="1"/>
            <p:custDataLst>
              <p:tags r:id="rId3"/>
            </p:custDataLst>
          </p:nvPr>
        </p:nvSpPr>
        <p:spPr>
          <a:xfrm>
            <a:off x="6831715" y="750991"/>
            <a:ext cx="4644228" cy="958322"/>
          </a:xfrm>
        </p:spPr>
        <p:txBody>
          <a:bodyPr vert="horz" wrap="square" tIns="0" bIns="0" rtlCol="0" anchor="b" anchorCtr="0">
            <a:normAutofit lnSpcReduction="20000"/>
          </a:bodyPr>
          <a:lstStyle>
            <a:lvl1pPr marL="0" indent="0" algn="l">
              <a:buFont typeface="Arial" pitchFamily="34" charset="0"/>
              <a:buNone/>
              <a:defRPr lang="zh-CN" altLang="en-US" sz="6000" b="0" i="0" spc="430">
                <a:solidFill>
                  <a:schemeClr val="lt1">
                    <a:lumMod val="100000"/>
                  </a:schemeClr>
                </a:solidFill>
                <a:latin typeface="+mj-ea"/>
                <a:ea typeface="+mj-ea"/>
                <a:cs typeface="+mn-cs"/>
              </a:defRPr>
            </a:lvl1pPr>
          </a:lstStyle>
          <a:p>
            <a:pPr marL="0" lvl="0"/>
            <a:r>
              <a:rPr lang="zh-CN" altLang="en-US"/>
              <a:t>标题</a:t>
            </a:r>
            <a:endParaRPr lang="zh-CN" altLang="en-US"/>
          </a:p>
        </p:txBody>
      </p:sp>
      <p:sp>
        <p:nvSpPr>
          <p:cNvPr id="1048696" name="副标题 2"/>
          <p:cNvSpPr>
            <a:spLocks noGrp="1"/>
          </p:cNvSpPr>
          <p:nvPr userDrawn="1">
            <p:ph type="body" idx="1" hasCustomPrompt="1"/>
            <p:custDataLst>
              <p:tags r:id="rId4"/>
            </p:custDataLst>
          </p:nvPr>
        </p:nvSpPr>
        <p:spPr>
          <a:xfrm>
            <a:off x="6839871" y="1750437"/>
            <a:ext cx="4628229" cy="539763"/>
          </a:xfrm>
        </p:spPr>
        <p:txBody>
          <a:bodyPr vert="horz" wrap="square" tIns="0" bIns="0" rtlCol="0" anchor="t" anchorCtr="0">
            <a:normAutofit/>
          </a:bodyPr>
          <a:lstStyle>
            <a:lvl1pPr marL="0" indent="0" algn="l">
              <a:buFont typeface="Arial" pitchFamily="34" charset="0"/>
              <a:buNone/>
              <a:defRPr lang="zh-CN" altLang="en-US" sz="2800" b="0" i="0" spc="149">
                <a:solidFill>
                  <a:schemeClr val="lt1">
                    <a:lumMod val="100000"/>
                  </a:schemeClr>
                </a:solidFill>
                <a:latin typeface="+mj-ea"/>
                <a:ea typeface="+mj-ea"/>
              </a:defRPr>
            </a:lvl1pPr>
          </a:lstStyle>
          <a:p>
            <a:pPr marL="0" lvl="0">
              <a:lnSpc>
                <a:spcPct val="100000"/>
              </a:lnSpc>
            </a:pPr>
            <a:r>
              <a:rPr lang="zh-CN" altLang="en-US"/>
              <a:t>副标题</a:t>
            </a:r>
            <a:endParaRPr lang="zh-CN" altLang="en-US"/>
          </a:p>
        </p:txBody>
      </p:sp>
      <p:sp>
        <p:nvSpPr>
          <p:cNvPr id="1048698" name="日期占位符 3"/>
          <p:cNvSpPr>
            <a:spLocks noGrp="1"/>
          </p:cNvSpPr>
          <p:nvPr userDrawn="1">
            <p:ph type="dt" sz="half" idx="10"/>
            <p:custDataLst>
              <p:tags r:id="rId5"/>
            </p:custDataLst>
          </p:nvPr>
        </p:nvSpPr>
        <p:spPr/>
        <p:txBody>
          <a:bodyPr wrap="square">
            <a:normAutofit/>
          </a:bodyPr>
          <a:lstStyle/>
          <a:p>
            <a:fld id="{5592522B-0F24-4480-B9DD-A9474A6880D6}" type="datetimeFigureOut">
              <a:rPr lang="zh-CN" altLang="en-US" smtClean="0"/>
              <a:t/>
            </a:fld>
            <a:endParaRPr lang="zh-CN" altLang="en-US"/>
          </a:p>
        </p:txBody>
      </p:sp>
      <p:sp>
        <p:nvSpPr>
          <p:cNvPr id="1048700" name="页脚占位符 4"/>
          <p:cNvSpPr>
            <a:spLocks noGrp="1"/>
          </p:cNvSpPr>
          <p:nvPr userDrawn="1">
            <p:ph type="ftr" sz="quarter" idx="11"/>
            <p:custDataLst>
              <p:tags r:id="rId6"/>
            </p:custDataLst>
          </p:nvPr>
        </p:nvSpPr>
        <p:spPr/>
        <p:txBody>
          <a:bodyPr/>
          <a:lstStyle/>
          <a:p>
            <a:endParaRPr lang="zh-CN" altLang="en-US"/>
          </a:p>
        </p:txBody>
      </p:sp>
      <p:sp>
        <p:nvSpPr>
          <p:cNvPr id="1048702" name="灯片编号占位符 5"/>
          <p:cNvSpPr>
            <a:spLocks noGrp="1"/>
          </p:cNvSpPr>
          <p:nvPr userDrawn="1">
            <p:ph type="sldNum" sz="quarter" idx="12"/>
            <p:custDataLst>
              <p:tags r:id="rId7"/>
            </p:custDataLst>
          </p:nvPr>
        </p:nvSpPr>
        <p:spPr/>
        <p:txBody>
          <a:bodyPr wrap="square">
            <a:normAutofit/>
          </a:bodyPr>
          <a:lstStyle/>
          <a:p>
            <a:fld id="{BE5F26B5-172A-4DC2-B0B7-181CFC56B87C}" type="slidenum">
              <a:rPr lang="zh-CN" altLang="en-US" smtClean="0"/>
              <a:t>0</a:t>
            </a:fld>
            <a:endParaRPr lang="zh-CN" altLang="en-US"/>
          </a:p>
        </p:txBody>
      </p:sp>
      <p:cxnSp>
        <p:nvCxnSpPr>
          <p:cNvPr id="3145729" name="直接连接符 18"/>
          <p:cNvCxnSpPr/>
          <p:nvPr userDrawn="1">
            <p:custDataLst>
              <p:tags r:id="rId8"/>
            </p:custDataLst>
          </p:nvPr>
        </p:nvCxnSpPr>
        <p:spPr>
          <a:xfrm>
            <a:off x="6881721" y="2398322"/>
            <a:ext cx="2697956"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145731" name="直接连接符 19"/>
          <p:cNvCxnSpPr/>
          <p:nvPr userDrawn="1">
            <p:custDataLst>
              <p:tags r:id="rId9"/>
            </p:custDataLst>
          </p:nvPr>
        </p:nvCxnSpPr>
        <p:spPr>
          <a:xfrm>
            <a:off x="6850765" y="2398322"/>
            <a:ext cx="504825" cy="0"/>
          </a:xfrm>
          <a:prstGeom prst="line">
            <a:avLst/>
          </a:prstGeom>
          <a:ln w="8890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pic>
        <p:nvPicPr>
          <p:cNvPr id="2097167" name="图片 5"/>
          <p:cNvPicPr>
            <a:picLocks noChangeAspect="1"/>
          </p:cNvPicPr>
          <p:nvPr userDrawn="1">
            <p:custDataLst>
              <p:tags r:id="rId11"/>
            </p:custDataLst>
          </p:nvPr>
        </p:nvPicPr>
        <p:blipFill>
          <a:blip r:embed="rId10"/>
          <a:stretch>
            <a:fillRect/>
          </a:stretch>
        </p:blipFill>
        <p:spPr>
          <a:xfrm>
            <a:off x="454118" y="431944"/>
            <a:ext cx="768163" cy="268247"/>
          </a:xfrm>
          <a:prstGeom prst="rect">
            <a:avLst/>
          </a:prstGeom>
        </p:spPr>
      </p:pic>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39" name=""/>
        <p:cNvGrpSpPr/>
        <p:nvPr/>
      </p:nvGrpSpPr>
      <p:grpSpPr>
        <a:xfrm>
          <a:off x="0" y="0"/>
          <a:ext cx="0" cy="0"/>
        </a:xfrm>
      </p:grpSpPr>
      <p:pic>
        <p:nvPicPr>
          <p:cNvPr id="2097169" name="图片 8"/>
          <p:cNvPicPr/>
          <p:nvPr userDrawn="1">
            <p:custDataLst>
              <p:tags r:id="rId2"/>
            </p:custDataLst>
          </p:nvPr>
        </p:nvPicPr>
        <p:blipFill>
          <a:blip r:embed="rId1"/>
          <a:stretch>
            <a:fillRect/>
          </a:stretch>
        </p:blipFill>
        <p:spPr>
          <a:xfrm>
            <a:off x="1200" y="0"/>
            <a:ext cx="12189600" cy="6858000"/>
          </a:xfrm>
          <a:prstGeom prst="rect">
            <a:avLst/>
          </a:prstGeom>
        </p:spPr>
      </p:pic>
      <p:sp>
        <p:nvSpPr>
          <p:cNvPr id="1048704" name="标题 1"/>
          <p:cNvSpPr>
            <a:spLocks noGrp="1"/>
          </p:cNvSpPr>
          <p:nvPr>
            <p:ph type="title" hasCustomPrompt="1"/>
            <p:custDataLst>
              <p:tags r:id="rId3"/>
            </p:custDataLst>
          </p:nvPr>
        </p:nvSpPr>
        <p:spPr>
          <a:xfrm>
            <a:off x="2001328" y="2436419"/>
            <a:ext cx="8186468" cy="1152000"/>
          </a:xfrm>
        </p:spPr>
        <p:txBody>
          <a:bodyPr wrap="square" anchor="b">
            <a:normAutofit/>
          </a:bodyPr>
          <a:lstStyle>
            <a:lvl1pPr algn="ctr">
              <a:defRPr sz="5400">
                <a:solidFill>
                  <a:schemeClr val="lt1">
                    <a:lumMod val="100000"/>
                  </a:schemeClr>
                </a:solidFill>
                <a:latin typeface="+mj-ea"/>
                <a:ea typeface="+mj-ea"/>
              </a:defRPr>
            </a:lvl1pPr>
          </a:lstStyle>
          <a:p>
            <a:r>
              <a:rPr lang="zh-CN" altLang="en-US"/>
              <a:t>单击编辑母版标题</a:t>
            </a:r>
            <a:endParaRPr lang="zh-CN" altLang="en-US"/>
          </a:p>
        </p:txBody>
      </p:sp>
      <p:sp>
        <p:nvSpPr>
          <p:cNvPr id="1048706" name="文本占位符 2"/>
          <p:cNvSpPr>
            <a:spLocks noGrp="1"/>
          </p:cNvSpPr>
          <p:nvPr>
            <p:ph type="body" idx="1" hasCustomPrompt="1"/>
            <p:custDataLst>
              <p:tags r:id="rId4"/>
            </p:custDataLst>
          </p:nvPr>
        </p:nvSpPr>
        <p:spPr>
          <a:xfrm>
            <a:off x="2001328" y="3696419"/>
            <a:ext cx="8186468" cy="936000"/>
          </a:xfrm>
        </p:spPr>
        <p:txBody>
          <a:bodyPr wrap="square">
            <a:normAutofit/>
          </a:bodyPr>
          <a:lstStyle>
            <a:lvl1pPr marL="0" indent="0" algn="ctr">
              <a:buNone/>
              <a:defRPr sz="2400">
                <a:solidFill>
                  <a:schemeClr val="lt1">
                    <a:lumMod val="100000"/>
                  </a:schemeClr>
                </a:solidFill>
                <a:latin typeface="+mj-ea"/>
                <a:ea typeface="+mj-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单击此处编辑副标题</a:t>
            </a:r>
            <a:endParaRPr lang="zh-CN" altLang="en-US"/>
          </a:p>
        </p:txBody>
      </p:sp>
      <p:sp>
        <p:nvSpPr>
          <p:cNvPr id="1048708" name="日期占位符 4"/>
          <p:cNvSpPr>
            <a:spLocks noGrp="1"/>
          </p:cNvSpPr>
          <p:nvPr>
            <p:ph type="dt" sz="half" idx="10"/>
            <p:custDataLst>
              <p:tags r:id="rId5"/>
            </p:custDataLst>
          </p:nvPr>
        </p:nvSpPr>
        <p:spPr/>
        <p:txBody>
          <a:bodyPr wrap="square">
            <a:normAutofit/>
          </a:bodyPr>
          <a:lstStyle/>
          <a:p>
            <a:fld id="{5592522B-0F24-4480-B9DD-A9474A6880D6}" type="datetimeFigureOut">
              <a:rPr lang="zh-CN" altLang="en-US" smtClean="0"/>
              <a:t/>
            </a:fld>
            <a:endParaRPr lang="zh-CN" altLang="en-US"/>
          </a:p>
        </p:txBody>
      </p:sp>
      <p:sp>
        <p:nvSpPr>
          <p:cNvPr id="1048710" name="页脚占位符 5"/>
          <p:cNvSpPr>
            <a:spLocks noGrp="1"/>
          </p:cNvSpPr>
          <p:nvPr>
            <p:ph type="ftr" sz="quarter" idx="11"/>
            <p:custDataLst>
              <p:tags r:id="rId6"/>
            </p:custDataLst>
          </p:nvPr>
        </p:nvSpPr>
        <p:spPr/>
        <p:txBody>
          <a:bodyPr/>
          <a:lstStyle/>
          <a:p>
            <a:endParaRPr lang="zh-CN" altLang="en-US"/>
          </a:p>
        </p:txBody>
      </p:sp>
      <p:sp>
        <p:nvSpPr>
          <p:cNvPr id="1048712" name="灯片编号占位符 6"/>
          <p:cNvSpPr>
            <a:spLocks noGrp="1"/>
          </p:cNvSpPr>
          <p:nvPr>
            <p:ph type="sldNum" sz="quarter" idx="12"/>
            <p:custDataLst>
              <p:tags r:id="rId7"/>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41" name=""/>
        <p:cNvGrpSpPr/>
        <p:nvPr/>
      </p:nvGrpSpPr>
      <p:grpSpPr>
        <a:xfrm>
          <a:off x="0" y="0"/>
          <a:ext cx="0" cy="0"/>
        </a:xfrm>
      </p:grpSpPr>
      <p:sp>
        <p:nvSpPr>
          <p:cNvPr id="1048714" name="标题 1"/>
          <p:cNvSpPr>
            <a:spLocks noGrp="1"/>
          </p:cNvSpPr>
          <p:nvPr>
            <p:ph type="title"/>
            <p:custDataLst>
              <p:tags r:id="rId1"/>
            </p:custDataLst>
          </p:nvPr>
        </p:nvSpPr>
        <p:spPr/>
        <p:txBody>
          <a:bodyPr vert="horz" wrap="square"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16" name="内容占位符 2"/>
          <p:cNvSpPr>
            <a:spLocks noGrp="1"/>
          </p:cNvSpPr>
          <p:nvPr>
            <p:ph sz="half" idx="1"/>
            <p:custDataLst>
              <p:tags r:id="rId2"/>
            </p:custDataLst>
          </p:nvPr>
        </p:nvSpPr>
        <p:spPr>
          <a:xfrm>
            <a:off x="838200" y="1364400"/>
            <a:ext cx="5181600" cy="4813200"/>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1048718" name="内容占位符 3"/>
          <p:cNvSpPr>
            <a:spLocks noGrp="1"/>
          </p:cNvSpPr>
          <p:nvPr>
            <p:ph sz="half" idx="2"/>
            <p:custDataLst>
              <p:tags r:id="rId3"/>
            </p:custDataLst>
          </p:nvPr>
        </p:nvSpPr>
        <p:spPr>
          <a:xfrm>
            <a:off x="6172200" y="1364400"/>
            <a:ext cx="5181600" cy="4813200"/>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1048720" name="日期占位符 4"/>
          <p:cNvSpPr>
            <a:spLocks noGrp="1"/>
          </p:cNvSpPr>
          <p:nvPr>
            <p:ph type="dt" sz="half" idx="10"/>
            <p:custDataLst>
              <p:tags r:id="rId4"/>
            </p:custDataLst>
          </p:nvPr>
        </p:nvSpPr>
        <p:spPr/>
        <p:txBody>
          <a:bodyPr wrap="square">
            <a:normAutofit/>
          </a:bodyPr>
          <a:lstStyle/>
          <a:p>
            <a:fld id="{5592522B-0F24-4480-B9DD-A9474A6880D6}" type="datetimeFigureOut">
              <a:rPr lang="zh-CN" altLang="en-US" smtClean="0"/>
              <a:t/>
            </a:fld>
            <a:endParaRPr lang="zh-CN" altLang="en-US"/>
          </a:p>
        </p:txBody>
      </p:sp>
      <p:sp>
        <p:nvSpPr>
          <p:cNvPr id="1048722" name="页脚占位符 5"/>
          <p:cNvSpPr>
            <a:spLocks noGrp="1"/>
          </p:cNvSpPr>
          <p:nvPr>
            <p:ph type="ftr" sz="quarter" idx="11"/>
            <p:custDataLst>
              <p:tags r:id="rId5"/>
            </p:custDataLst>
          </p:nvPr>
        </p:nvSpPr>
        <p:spPr/>
        <p:txBody>
          <a:bodyPr/>
          <a:lstStyle/>
          <a:p>
            <a:endParaRPr lang="zh-CN" altLang="en-US"/>
          </a:p>
        </p:txBody>
      </p:sp>
      <p:sp>
        <p:nvSpPr>
          <p:cNvPr id="1048724" name="灯片编号占位符 6"/>
          <p:cNvSpPr>
            <a:spLocks noGrp="1"/>
          </p:cNvSpPr>
          <p:nvPr>
            <p:ph type="sldNum" sz="quarter" idx="12"/>
            <p:custDataLst>
              <p:tags r:id="rId6"/>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43" name=""/>
        <p:cNvGrpSpPr/>
        <p:nvPr/>
      </p:nvGrpSpPr>
      <p:grpSpPr>
        <a:xfrm>
          <a:off x="0" y="0"/>
          <a:ext cx="0" cy="0"/>
        </a:xfrm>
      </p:grpSpPr>
      <p:sp>
        <p:nvSpPr>
          <p:cNvPr id="1048726" name="标题 1"/>
          <p:cNvSpPr>
            <a:spLocks noGrp="1"/>
          </p:cNvSpPr>
          <p:nvPr>
            <p:ph type="title"/>
            <p:custDataLst>
              <p:tags r:id="rId1"/>
            </p:custDataLst>
          </p:nvPr>
        </p:nvSpPr>
        <p:spPr>
          <a:xfrm>
            <a:off x="839788" y="360000"/>
            <a:ext cx="10515600" cy="864000"/>
          </a:xfrm>
        </p:spPr>
        <p:txBody>
          <a:bodyPr vert="horz" wrap="square"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28" name="文本占位符 2"/>
          <p:cNvSpPr>
            <a:spLocks noGrp="1"/>
          </p:cNvSpPr>
          <p:nvPr>
            <p:ph type="body" idx="1"/>
            <p:custDataLst>
              <p:tags r:id="rId2"/>
            </p:custDataLst>
          </p:nvPr>
        </p:nvSpPr>
        <p:spPr>
          <a:xfrm>
            <a:off x="839788" y="1364400"/>
            <a:ext cx="5157787" cy="540000"/>
          </a:xfrm>
        </p:spPr>
        <p:txBody>
          <a:bodyPr wrap="square" anchor="b">
            <a:normAutofit/>
          </a:bodyPr>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30" name="内容占位符 3"/>
          <p:cNvSpPr>
            <a:spLocks noGrp="1"/>
          </p:cNvSpPr>
          <p:nvPr>
            <p:ph sz="half" idx="2"/>
            <p:custDataLst>
              <p:tags r:id="rId3"/>
            </p:custDataLst>
          </p:nvPr>
        </p:nvSpPr>
        <p:spPr>
          <a:xfrm>
            <a:off x="839788" y="2061275"/>
            <a:ext cx="5157787" cy="4128388"/>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1048732" name="文本占位符 4"/>
          <p:cNvSpPr>
            <a:spLocks noGrp="1"/>
          </p:cNvSpPr>
          <p:nvPr>
            <p:ph type="body" sz="quarter" idx="3"/>
            <p:custDataLst>
              <p:tags r:id="rId4"/>
            </p:custDataLst>
          </p:nvPr>
        </p:nvSpPr>
        <p:spPr>
          <a:xfrm>
            <a:off x="6172200" y="1364400"/>
            <a:ext cx="5183188" cy="540000"/>
          </a:xfrm>
        </p:spPr>
        <p:txBody>
          <a:bodyPr wrap="square" anchor="b">
            <a:normAutofit/>
          </a:bodyPr>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34" name="内容占位符 5"/>
          <p:cNvSpPr>
            <a:spLocks noGrp="1"/>
          </p:cNvSpPr>
          <p:nvPr>
            <p:ph sz="quarter" idx="4"/>
            <p:custDataLst>
              <p:tags r:id="rId5"/>
            </p:custDataLst>
          </p:nvPr>
        </p:nvSpPr>
        <p:spPr>
          <a:xfrm>
            <a:off x="6172200" y="2061275"/>
            <a:ext cx="5183188" cy="4128388"/>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1048736" name="日期占位符 6"/>
          <p:cNvSpPr>
            <a:spLocks noGrp="1"/>
          </p:cNvSpPr>
          <p:nvPr>
            <p:ph type="dt" sz="half" idx="10"/>
            <p:custDataLst>
              <p:tags r:id="rId6"/>
            </p:custDataLst>
          </p:nvPr>
        </p:nvSpPr>
        <p:spPr/>
        <p:txBody>
          <a:bodyPr wrap="square">
            <a:normAutofit/>
          </a:bodyPr>
          <a:lstStyle/>
          <a:p>
            <a:fld id="{5592522B-0F24-4480-B9DD-A9474A6880D6}" type="datetimeFigureOut">
              <a:rPr lang="zh-CN" altLang="en-US" smtClean="0"/>
              <a:t/>
            </a:fld>
            <a:endParaRPr lang="zh-CN" altLang="en-US"/>
          </a:p>
        </p:txBody>
      </p:sp>
      <p:sp>
        <p:nvSpPr>
          <p:cNvPr id="1048738" name="页脚占位符 7"/>
          <p:cNvSpPr>
            <a:spLocks noGrp="1"/>
          </p:cNvSpPr>
          <p:nvPr>
            <p:ph type="ftr" sz="quarter" idx="11"/>
            <p:custDataLst>
              <p:tags r:id="rId7"/>
            </p:custDataLst>
          </p:nvPr>
        </p:nvSpPr>
        <p:spPr/>
        <p:txBody>
          <a:bodyPr/>
          <a:lstStyle/>
          <a:p>
            <a:endParaRPr lang="zh-CN" altLang="en-US"/>
          </a:p>
        </p:txBody>
      </p:sp>
      <p:sp>
        <p:nvSpPr>
          <p:cNvPr id="1048740" name="灯片编号占位符 8"/>
          <p:cNvSpPr>
            <a:spLocks noGrp="1"/>
          </p:cNvSpPr>
          <p:nvPr>
            <p:ph type="sldNum" sz="quarter" idx="12"/>
            <p:custDataLst>
              <p:tags r:id="rId8"/>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45" name=""/>
        <p:cNvGrpSpPr/>
        <p:nvPr/>
      </p:nvGrpSpPr>
      <p:grpSpPr>
        <a:xfrm>
          <a:off x="0" y="0"/>
          <a:ext cx="0" cy="0"/>
        </a:xfrm>
      </p:grpSpPr>
      <p:sp>
        <p:nvSpPr>
          <p:cNvPr id="1048742" name="标题 1"/>
          <p:cNvSpPr>
            <a:spLocks noGrp="1"/>
          </p:cNvSpPr>
          <p:nvPr>
            <p:ph type="title"/>
            <p:custDataLst>
              <p:tags r:id="rId1"/>
            </p:custDataLst>
          </p:nvPr>
        </p:nvSpPr>
        <p:spPr/>
        <p:txBody>
          <a:bodyPr wrap="square">
            <a:normAutofit/>
          </a:bodyPr>
          <a:lstStyle/>
          <a:p>
            <a:r>
              <a:rPr lang="zh-CN" altLang="en-US"/>
              <a:t>单击此处编辑母版标题样式</a:t>
            </a:r>
            <a:endParaRPr lang="zh-CN" altLang="en-US"/>
          </a:p>
        </p:txBody>
      </p:sp>
      <p:sp>
        <p:nvSpPr>
          <p:cNvPr id="1048744" name="日期占位符 2"/>
          <p:cNvSpPr>
            <a:spLocks noGrp="1"/>
          </p:cNvSpPr>
          <p:nvPr>
            <p:ph type="dt" sz="half" idx="10"/>
            <p:custDataLst>
              <p:tags r:id="rId2"/>
            </p:custDataLst>
          </p:nvPr>
        </p:nvSpPr>
        <p:spPr/>
        <p:txBody>
          <a:bodyPr wrap="square">
            <a:normAutofit/>
          </a:bodyPr>
          <a:lstStyle/>
          <a:p>
            <a:fld id="{5592522B-0F24-4480-B9DD-A9474A6880D6}" type="datetimeFigureOut">
              <a:rPr lang="zh-CN" altLang="en-US" smtClean="0"/>
              <a:t/>
            </a:fld>
            <a:endParaRPr lang="zh-CN" altLang="en-US"/>
          </a:p>
        </p:txBody>
      </p:sp>
      <p:sp>
        <p:nvSpPr>
          <p:cNvPr id="1048746" name="页脚占位符 3"/>
          <p:cNvSpPr>
            <a:spLocks noGrp="1"/>
          </p:cNvSpPr>
          <p:nvPr>
            <p:ph type="ftr" sz="quarter" idx="11"/>
            <p:custDataLst>
              <p:tags r:id="rId3"/>
            </p:custDataLst>
          </p:nvPr>
        </p:nvSpPr>
        <p:spPr/>
        <p:txBody>
          <a:bodyPr/>
          <a:lstStyle/>
          <a:p>
            <a:endParaRPr lang="zh-CN" altLang="en-US"/>
          </a:p>
        </p:txBody>
      </p:sp>
      <p:sp>
        <p:nvSpPr>
          <p:cNvPr id="1048748" name="灯片编号占位符 4"/>
          <p:cNvSpPr>
            <a:spLocks noGrp="1"/>
          </p:cNvSpPr>
          <p:nvPr>
            <p:ph type="sldNum" sz="quarter" idx="12"/>
            <p:custDataLst>
              <p:tags r:id="rId4"/>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47" name=""/>
        <p:cNvGrpSpPr/>
        <p:nvPr/>
      </p:nvGrpSpPr>
      <p:grpSpPr>
        <a:xfrm>
          <a:off x="0" y="0"/>
          <a:ext cx="0" cy="0"/>
        </a:xfrm>
      </p:grpSpPr>
      <p:sp>
        <p:nvSpPr>
          <p:cNvPr id="1048750" name="日期占位符 1"/>
          <p:cNvSpPr>
            <a:spLocks noGrp="1"/>
          </p:cNvSpPr>
          <p:nvPr>
            <p:ph type="dt" sz="half" idx="10"/>
            <p:custDataLst>
              <p:tags r:id="rId1"/>
            </p:custDataLst>
          </p:nvPr>
        </p:nvSpPr>
        <p:spPr/>
        <p:txBody>
          <a:bodyPr wrap="square">
            <a:normAutofit/>
          </a:bodyPr>
          <a:lstStyle/>
          <a:p>
            <a:fld id="{5592522B-0F24-4480-B9DD-A9474A6880D6}" type="datetimeFigureOut">
              <a:rPr lang="zh-CN" altLang="en-US" smtClean="0"/>
              <a:t/>
            </a:fld>
            <a:endParaRPr lang="zh-CN" altLang="en-US"/>
          </a:p>
        </p:txBody>
      </p:sp>
      <p:sp>
        <p:nvSpPr>
          <p:cNvPr id="1048752" name="页脚占位符 2"/>
          <p:cNvSpPr>
            <a:spLocks noGrp="1"/>
          </p:cNvSpPr>
          <p:nvPr>
            <p:ph type="ftr" sz="quarter" idx="11"/>
            <p:custDataLst>
              <p:tags r:id="rId2"/>
            </p:custDataLst>
          </p:nvPr>
        </p:nvSpPr>
        <p:spPr/>
        <p:txBody>
          <a:bodyPr/>
          <a:lstStyle/>
          <a:p>
            <a:endParaRPr lang="zh-CN" altLang="en-US"/>
          </a:p>
        </p:txBody>
      </p:sp>
      <p:sp>
        <p:nvSpPr>
          <p:cNvPr id="1048754" name="灯片编号占位符 3"/>
          <p:cNvSpPr>
            <a:spLocks noGrp="1"/>
          </p:cNvSpPr>
          <p:nvPr>
            <p:ph type="sldNum" sz="quarter" idx="12"/>
            <p:custDataLst>
              <p:tags r:id="rId3"/>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仅内容">
    <p:spTree>
      <p:nvGrpSpPr>
        <p:cNvPr id="49" name=""/>
        <p:cNvGrpSpPr/>
        <p:nvPr/>
      </p:nvGrpSpPr>
      <p:grpSpPr>
        <a:xfrm>
          <a:off x="0" y="0"/>
          <a:ext cx="0" cy="0"/>
        </a:xfrm>
      </p:grpSpPr>
      <p:sp>
        <p:nvSpPr>
          <p:cNvPr id="1048756" name="内容占位符 1"/>
          <p:cNvSpPr>
            <a:spLocks noGrp="1"/>
          </p:cNvSpPr>
          <p:nvPr>
            <p:ph idx="1"/>
            <p:custDataLst>
              <p:tags r:id="rId1"/>
            </p:custDataLst>
          </p:nvPr>
        </p:nvSpPr>
        <p:spPr>
          <a:xfrm>
            <a:off x="838200" y="360000"/>
            <a:ext cx="10515600" cy="5817600"/>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1048758" name="日期占位符 2"/>
          <p:cNvSpPr>
            <a:spLocks noGrp="1"/>
          </p:cNvSpPr>
          <p:nvPr>
            <p:ph type="dt" sz="half" idx="10"/>
            <p:custDataLst>
              <p:tags r:id="rId2"/>
            </p:custDataLst>
          </p:nvPr>
        </p:nvSpPr>
        <p:spPr/>
        <p:txBody>
          <a:bodyPr wrap="square">
            <a:normAutofit/>
          </a:bodyPr>
          <a:lstStyle/>
          <a:p>
            <a:fld id="{5592522B-0F24-4480-B9DD-A9474A6880D6}" type="datetimeFigureOut">
              <a:rPr lang="zh-CN" altLang="en-US" smtClean="0"/>
              <a:t/>
            </a:fld>
            <a:endParaRPr lang="zh-CN" altLang="en-US"/>
          </a:p>
        </p:txBody>
      </p:sp>
      <p:sp>
        <p:nvSpPr>
          <p:cNvPr id="1048760" name="页脚占位符 3"/>
          <p:cNvSpPr>
            <a:spLocks noGrp="1"/>
          </p:cNvSpPr>
          <p:nvPr>
            <p:ph type="ftr" sz="quarter" idx="11"/>
            <p:custDataLst>
              <p:tags r:id="rId3"/>
            </p:custDataLst>
          </p:nvPr>
        </p:nvSpPr>
        <p:spPr/>
        <p:txBody>
          <a:bodyPr/>
          <a:lstStyle/>
          <a:p>
            <a:endParaRPr lang="zh-CN" altLang="en-US"/>
          </a:p>
        </p:txBody>
      </p:sp>
      <p:sp>
        <p:nvSpPr>
          <p:cNvPr id="1048762" name="灯片编号占位符 4"/>
          <p:cNvSpPr>
            <a:spLocks noGrp="1"/>
          </p:cNvSpPr>
          <p:nvPr>
            <p:ph type="sldNum" sz="quarter" idx="12"/>
            <p:custDataLst>
              <p:tags r:id="rId4"/>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51" name=""/>
        <p:cNvGrpSpPr/>
        <p:nvPr/>
      </p:nvGrpSpPr>
      <p:grpSpPr>
        <a:xfrm>
          <a:off x="0" y="0"/>
          <a:ext cx="0" cy="0"/>
        </a:xfrm>
      </p:grpSpPr>
      <p:sp>
        <p:nvSpPr>
          <p:cNvPr id="1048764" name="标题 1"/>
          <p:cNvSpPr>
            <a:spLocks noGrp="1"/>
          </p:cNvSpPr>
          <p:nvPr>
            <p:ph type="title"/>
            <p:custDataLst>
              <p:tags r:id="rId1"/>
            </p:custDataLst>
          </p:nvPr>
        </p:nvSpPr>
        <p:spPr>
          <a:xfrm>
            <a:off x="839788" y="360000"/>
            <a:ext cx="10515600" cy="864000"/>
          </a:xfrm>
        </p:spPr>
        <p:txBody>
          <a:bodyPr wrap="square">
            <a:normAutofit/>
          </a:bodyPr>
          <a:lstStyle>
            <a:lvl1pPr>
              <a:defRPr>
                <a:latin typeface="+mj-ea"/>
                <a:ea typeface="+mj-ea"/>
              </a:defRPr>
            </a:lvl1pPr>
          </a:lstStyle>
          <a:p>
            <a:r>
              <a:rPr lang="zh-CN" altLang="en-US"/>
              <a:t>单击此处编辑母版标题样式</a:t>
            </a:r>
            <a:endParaRPr lang="zh-CN" altLang="en-US"/>
          </a:p>
        </p:txBody>
      </p:sp>
      <p:sp>
        <p:nvSpPr>
          <p:cNvPr id="1048766" name="文本占位符 2"/>
          <p:cNvSpPr>
            <a:spLocks noGrp="1"/>
          </p:cNvSpPr>
          <p:nvPr>
            <p:ph type="body" idx="1" hasCustomPrompt="1"/>
            <p:custDataLst>
              <p:tags r:id="rId2"/>
            </p:custDataLst>
          </p:nvPr>
        </p:nvSpPr>
        <p:spPr>
          <a:xfrm>
            <a:off x="838200" y="1296000"/>
            <a:ext cx="10514012" cy="576000"/>
          </a:xfrm>
        </p:spPr>
        <p:txBody>
          <a:bodyPr wrap="square" anchor="t">
            <a:normAutofit/>
          </a:bodyPr>
          <a:lstStyle>
            <a:lvl1pPr marL="0" indent="0">
              <a:buNone/>
              <a:defRPr sz="2400" b="0">
                <a:latin typeface="+mj-ea"/>
                <a:ea typeface="+mj-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单击此处编辑副标题</a:t>
            </a:r>
            <a:endParaRPr lang="zh-CN" altLang="en-US"/>
          </a:p>
        </p:txBody>
      </p:sp>
      <p:sp>
        <p:nvSpPr>
          <p:cNvPr id="1048768" name="日期占位符 3"/>
          <p:cNvSpPr>
            <a:spLocks noGrp="1"/>
          </p:cNvSpPr>
          <p:nvPr>
            <p:ph type="dt" sz="half" idx="10"/>
            <p:custDataLst>
              <p:tags r:id="rId3"/>
            </p:custDataLst>
          </p:nvPr>
        </p:nvSpPr>
        <p:spPr/>
        <p:txBody>
          <a:bodyPr wrap="square">
            <a:normAutofit/>
          </a:bodyPr>
          <a:lstStyle/>
          <a:p>
            <a:fld id="{5592522B-0F24-4480-B9DD-A9474A6880D6}" type="datetimeFigureOut">
              <a:rPr lang="zh-CN" altLang="en-US" smtClean="0"/>
              <a:t/>
            </a:fld>
            <a:endParaRPr lang="zh-CN" altLang="en-US"/>
          </a:p>
        </p:txBody>
      </p:sp>
      <p:sp>
        <p:nvSpPr>
          <p:cNvPr id="1048770" name="页脚占位符 4"/>
          <p:cNvSpPr>
            <a:spLocks noGrp="1"/>
          </p:cNvSpPr>
          <p:nvPr>
            <p:ph type="ftr" sz="quarter" idx="11"/>
            <p:custDataLst>
              <p:tags r:id="rId4"/>
            </p:custDataLst>
          </p:nvPr>
        </p:nvSpPr>
        <p:spPr/>
        <p:txBody>
          <a:bodyPr/>
          <a:lstStyle/>
          <a:p>
            <a:endParaRPr lang="zh-CN" altLang="en-US"/>
          </a:p>
        </p:txBody>
      </p:sp>
      <p:sp>
        <p:nvSpPr>
          <p:cNvPr id="1048772" name="灯片编号占位符 5"/>
          <p:cNvSpPr>
            <a:spLocks noGrp="1"/>
          </p:cNvSpPr>
          <p:nvPr>
            <p:ph type="sldNum" sz="quarter" idx="12"/>
            <p:custDataLst>
              <p:tags r:id="rId5"/>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53" name=""/>
        <p:cNvGrpSpPr/>
        <p:nvPr/>
      </p:nvGrpSpPr>
      <p:grpSpPr>
        <a:xfrm>
          <a:off x="0" y="0"/>
          <a:ext cx="0" cy="0"/>
        </a:xfrm>
      </p:grpSpPr>
      <p:pic>
        <p:nvPicPr>
          <p:cNvPr id="2097171" name="图片 11"/>
          <p:cNvPicPr/>
          <p:nvPr userDrawn="1">
            <p:custDataLst>
              <p:tags r:id="rId2"/>
            </p:custDataLst>
          </p:nvPr>
        </p:nvPicPr>
        <p:blipFill>
          <a:blip r:embed="rId1"/>
          <a:stretch>
            <a:fillRect/>
          </a:stretch>
        </p:blipFill>
        <p:spPr>
          <a:xfrm>
            <a:off x="35" y="1"/>
            <a:ext cx="12191930" cy="6857998"/>
          </a:xfrm>
          <a:prstGeom prst="rect">
            <a:avLst/>
          </a:prstGeom>
        </p:spPr>
      </p:pic>
      <p:sp>
        <p:nvSpPr>
          <p:cNvPr id="1048774" name="任意多边形 23"/>
          <p:cNvSpPr/>
          <p:nvPr userDrawn="1">
            <p:custDataLst>
              <p:tags r:id="rId3"/>
            </p:custDataLst>
          </p:nvPr>
        </p:nvSpPr>
        <p:spPr>
          <a:xfrm>
            <a:off x="3063765" y="1718939"/>
            <a:ext cx="6064470" cy="655213"/>
          </a:xfrm>
          <a:custGeom>
            <a:cxnLst>
              <a:cxn ang="3">
                <a:pos x="hc" y="t"/>
              </a:cxn>
              <a:cxn ang="cd2">
                <a:pos x="l" y="vc"/>
              </a:cxn>
              <a:cxn ang="cd4">
                <a:pos x="hc" y="b"/>
              </a:cxn>
              <a:cxn ang="0">
                <a:pos x="r" y="vc"/>
              </a:cxn>
            </a:cxnLst>
            <a:rect l="l" t="t" r="r" b="b"/>
            <a:pathLst>
              <a:path w="9298" h="952">
                <a:moveTo>
                  <a:pt x="1098" y="186"/>
                </a:moveTo>
                <a:lnTo>
                  <a:pt x="1098" y="186"/>
                </a:lnTo>
                <a:lnTo>
                  <a:pt x="28" y="186"/>
                </a:lnTo>
                <a:lnTo>
                  <a:pt x="28" y="923"/>
                </a:lnTo>
                <a:lnTo>
                  <a:pt x="9270" y="923"/>
                </a:lnTo>
                <a:lnTo>
                  <a:pt x="9270" y="186"/>
                </a:lnTo>
                <a:lnTo>
                  <a:pt x="1098" y="186"/>
                </a:lnTo>
                <a:close/>
                <a:moveTo>
                  <a:pt x="0" y="0"/>
                </a:moveTo>
                <a:lnTo>
                  <a:pt x="1098" y="0"/>
                </a:lnTo>
                <a:lnTo>
                  <a:pt x="1098" y="157"/>
                </a:lnTo>
                <a:lnTo>
                  <a:pt x="9270" y="157"/>
                </a:lnTo>
                <a:lnTo>
                  <a:pt x="9270" y="157"/>
                </a:lnTo>
                <a:lnTo>
                  <a:pt x="9298" y="157"/>
                </a:lnTo>
                <a:lnTo>
                  <a:pt x="9298" y="951"/>
                </a:lnTo>
                <a:lnTo>
                  <a:pt x="9298" y="951"/>
                </a:lnTo>
                <a:lnTo>
                  <a:pt x="9298" y="952"/>
                </a:lnTo>
                <a:lnTo>
                  <a:pt x="0" y="952"/>
                </a:lnTo>
                <a:lnTo>
                  <a:pt x="0" y="951"/>
                </a:lnTo>
                <a:lnTo>
                  <a:pt x="0" y="951"/>
                </a:lnTo>
                <a:lnTo>
                  <a:pt x="0" y="186"/>
                </a:lnTo>
                <a:lnTo>
                  <a:pt x="0" y="157"/>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latin typeface="+mj-ea"/>
              <a:ea typeface="+mj-ea"/>
              <a:cs typeface="+mn-lt"/>
            </a:endParaRPr>
          </a:p>
        </p:txBody>
      </p:sp>
      <p:sp>
        <p:nvSpPr>
          <p:cNvPr id="1048776" name="标题 1"/>
          <p:cNvSpPr>
            <a:spLocks noGrp="1"/>
          </p:cNvSpPr>
          <p:nvPr userDrawn="1">
            <p:ph type="ctrTitle" hasCustomPrompt="1"/>
            <p:custDataLst>
              <p:tags r:id="rId4"/>
            </p:custDataLst>
          </p:nvPr>
        </p:nvSpPr>
        <p:spPr>
          <a:xfrm>
            <a:off x="1987550" y="2547824"/>
            <a:ext cx="8216900" cy="1599566"/>
          </a:xfrm>
          <a:noFill/>
        </p:spPr>
        <p:txBody>
          <a:bodyPr vert="horz" wrap="square" lIns="101600" tIns="38100" rIns="76200" bIns="38100" rtlCol="0" anchor="t" anchorCtr="0">
            <a:normAutofit/>
          </a:bodyPr>
          <a:lstStyle>
            <a:lvl1pPr marL="0" indent="0" algn="ctr">
              <a:buFont typeface="Arial" pitchFamily="34" charset="0"/>
              <a:buNone/>
              <a:defRPr kumimoji="0" lang="zh-CN" altLang="en-US" sz="8780" b="0" i="0" u="none" strike="noStrike" cap="none" spc="-200" normalizeH="0" baseline="0" noProof="1">
                <a:solidFill>
                  <a:schemeClr val="lt1">
                    <a:lumMod val="100000"/>
                  </a:schemeClr>
                </a:solidFill>
                <a:effectLst>
                  <a:outerShdw dist="76200" algn="l" rotWithShape="0">
                    <a:schemeClr val="accent1">
                      <a:alpha val="100000"/>
                    </a:schemeClr>
                  </a:outerShdw>
                </a:effectLst>
                <a:latin typeface="+mj-ea"/>
                <a:ea typeface="+mj-ea"/>
                <a:cs typeface="+mn-cs"/>
              </a:defRPr>
            </a:lvl1pPr>
          </a:lstStyle>
          <a:p>
            <a:pPr marL="0" marR="0" lvl="0" algn="ctr" fontAlgn="auto">
              <a:buClrTx/>
              <a:buSzTx/>
              <a:buFontTx/>
            </a:pPr>
            <a:r>
              <a:rPr lang="zh-CN" altLang="en-US"/>
              <a:t>编辑母版标题</a:t>
            </a:r>
            <a:endParaRPr lang="zh-CN" altLang="en-US"/>
          </a:p>
        </p:txBody>
      </p:sp>
      <p:sp>
        <p:nvSpPr>
          <p:cNvPr id="1048778" name="副标题 2"/>
          <p:cNvSpPr>
            <a:spLocks noGrp="1"/>
          </p:cNvSpPr>
          <p:nvPr userDrawn="1">
            <p:ph type="subTitle" idx="1" hasCustomPrompt="1"/>
            <p:custDataLst>
              <p:tags r:id="rId5"/>
            </p:custDataLst>
          </p:nvPr>
        </p:nvSpPr>
        <p:spPr>
          <a:xfrm>
            <a:off x="3117642" y="1859274"/>
            <a:ext cx="6043295" cy="482175"/>
          </a:xfrm>
          <a:noFill/>
          <a:ln w="19050">
            <a:noFill/>
          </a:ln>
        </p:spPr>
        <p:txBody>
          <a:bodyPr vert="horz" wrap="square" lIns="101600" tIns="0" rIns="82550" bIns="0" rtlCol="0" anchor="ctr" anchorCtr="0">
            <a:normAutofit/>
          </a:bodyPr>
          <a:lstStyle>
            <a:lvl1pPr marL="0" indent="0" algn="ctr">
              <a:buFont typeface="Arial" pitchFamily="34" charset="0"/>
              <a:buNone/>
              <a:defRPr kumimoji="0" lang="zh-CN" altLang="en-US" sz="2200" b="0" i="0" u="none" strike="noStrike" cap="none" spc="100" normalizeH="0" baseline="0" noProof="1">
                <a:ln>
                  <a:noFill/>
                </a:ln>
                <a:solidFill>
                  <a:schemeClr val="lt1">
                    <a:lumMod val="100000"/>
                  </a:schemeClr>
                </a:solidFill>
                <a:latin typeface="+mj-ea"/>
                <a:ea typeface="+mj-ea"/>
              </a:defRPr>
            </a:lvl1pPr>
          </a:lstStyle>
          <a:p>
            <a:pPr marL="114300" marR="0" lvl="0" indent="-342900" algn="ctr" fontAlgn="auto">
              <a:lnSpc>
                <a:spcPct val="100000"/>
              </a:lnSpc>
              <a:spcBef>
                <a:spcPct val="0"/>
              </a:spcBef>
              <a:spcAft>
                <a:spcPts val="1000"/>
              </a:spcAft>
              <a:buClrTx/>
              <a:buSzTx/>
            </a:pPr>
            <a:r>
              <a:rPr lang="zh-CN" altLang="en-US"/>
              <a:t>单击此处编辑副标题</a:t>
            </a:r>
            <a:endParaRPr lang="zh-CN" altLang="en-US"/>
          </a:p>
        </p:txBody>
      </p:sp>
      <p:sp>
        <p:nvSpPr>
          <p:cNvPr id="1048780" name="日期占位符 3"/>
          <p:cNvSpPr>
            <a:spLocks noGrp="1"/>
          </p:cNvSpPr>
          <p:nvPr userDrawn="1">
            <p:ph type="dt" sz="half" idx="10"/>
            <p:custDataLst>
              <p:tags r:id="rId6"/>
            </p:custDataLst>
          </p:nvPr>
        </p:nvSpPr>
        <p:spPr/>
        <p:txBody>
          <a:bodyPr wrap="square">
            <a:normAutofit/>
          </a:bodyPr>
          <a:lstStyle/>
          <a:p>
            <a:fld id="{5592522B-0F24-4480-B9DD-A9474A6880D6}" type="datetimeFigureOut">
              <a:rPr lang="zh-CN" altLang="en-US" smtClean="0"/>
              <a:t/>
            </a:fld>
            <a:endParaRPr lang="zh-CN" altLang="en-US"/>
          </a:p>
        </p:txBody>
      </p:sp>
      <p:sp>
        <p:nvSpPr>
          <p:cNvPr id="1048782" name="页脚占位符 4"/>
          <p:cNvSpPr>
            <a:spLocks noGrp="1"/>
          </p:cNvSpPr>
          <p:nvPr userDrawn="1">
            <p:ph type="ftr" sz="quarter" idx="11"/>
            <p:custDataLst>
              <p:tags r:id="rId7"/>
            </p:custDataLst>
          </p:nvPr>
        </p:nvSpPr>
        <p:spPr/>
        <p:txBody>
          <a:bodyPr/>
          <a:lstStyle/>
          <a:p>
            <a:endParaRPr lang="zh-CN" altLang="en-US"/>
          </a:p>
        </p:txBody>
      </p:sp>
      <p:sp>
        <p:nvSpPr>
          <p:cNvPr id="1048784" name="灯片编号占位符 5"/>
          <p:cNvSpPr>
            <a:spLocks noGrp="1"/>
          </p:cNvSpPr>
          <p:nvPr userDrawn="1">
            <p:ph type="sldNum" sz="quarter" idx="12"/>
            <p:custDataLst>
              <p:tags r:id="rId8"/>
            </p:custDataLst>
          </p:nvPr>
        </p:nvSpPr>
        <p:spPr>
          <a:xfrm>
            <a:off x="8610600" y="6356350"/>
            <a:ext cx="2743200" cy="365125"/>
          </a:xfrm>
        </p:spPr>
        <p:txBody>
          <a:bodyPr wrap="square">
            <a:normAutofit/>
          </a:bodyPr>
          <a:lstStyle/>
          <a:p>
            <a:fld id="{BE5F26B5-172A-4DC2-B0B7-181CFC56B87C}" type="slidenum">
              <a:rPr lang="zh-CN" altLang="en-US" smtClean="0"/>
              <a:t>0</a:t>
            </a:fld>
            <a:endParaRPr lang="zh-CN" altLang="en-US"/>
          </a:p>
        </p:txBody>
      </p:sp>
      <p:sp>
        <p:nvSpPr>
          <p:cNvPr id="1048786" name="公司名占位符 6"/>
          <p:cNvSpPr>
            <a:spLocks noGrp="1"/>
          </p:cNvSpPr>
          <p:nvPr userDrawn="1">
            <p:ph type="body" sz="quarter" idx="13" hasCustomPrompt="1"/>
            <p:custDataLst>
              <p:tags r:id="rId9"/>
            </p:custDataLst>
          </p:nvPr>
        </p:nvSpPr>
        <p:spPr>
          <a:xfrm>
            <a:off x="1987550" y="4283914"/>
            <a:ext cx="8216900" cy="377077"/>
          </a:xfrm>
          <a:noFill/>
        </p:spPr>
        <p:txBody>
          <a:bodyPr wrap="square" rtlCol="0">
            <a:normAutofit/>
          </a:bodyPr>
          <a:lstStyle>
            <a:lvl1pPr marL="0" indent="0" algn="ctr">
              <a:buFont typeface="Arial" pitchFamily="34" charset="0"/>
              <a:buNone/>
              <a:defRPr lang="zh-CN" altLang="en-US" sz="1600" spc="340">
                <a:solidFill>
                  <a:schemeClr val="lt1">
                    <a:lumMod val="100000"/>
                  </a:schemeClr>
                </a:solidFill>
                <a:latin typeface="+mn-ea"/>
                <a:ea typeface="+mn-ea"/>
              </a:defRPr>
            </a:lvl1pPr>
          </a:lstStyle>
          <a:p>
            <a:pPr marL="0" lvl="0" algn="ctr"/>
            <a:r>
              <a:rPr lang="zh-CN" altLang="en-US"/>
              <a:t>公司名</a:t>
            </a:r>
            <a:endParaRPr lang="zh-CN" altLang="en-US"/>
          </a:p>
        </p:txBody>
      </p:sp>
      <p:sp>
        <p:nvSpPr>
          <p:cNvPr id="1048788" name="署名占位符 10"/>
          <p:cNvSpPr>
            <a:spLocks noGrp="1"/>
          </p:cNvSpPr>
          <p:nvPr userDrawn="1">
            <p:ph type="body" sz="quarter" idx="17" hasCustomPrompt="1"/>
            <p:custDataLst>
              <p:tags r:id="rId10"/>
            </p:custDataLst>
          </p:nvPr>
        </p:nvSpPr>
        <p:spPr>
          <a:xfrm>
            <a:off x="1987550" y="4715551"/>
            <a:ext cx="8216900" cy="467263"/>
          </a:xfrm>
          <a:noFill/>
        </p:spPr>
        <p:txBody>
          <a:bodyPr wrap="square" rtlCol="0">
            <a:normAutofit/>
          </a:bodyPr>
          <a:lstStyle>
            <a:lvl1pPr marL="0" indent="0" algn="ctr">
              <a:buFont typeface="Arial" pitchFamily="34" charset="0"/>
              <a:buNone/>
              <a:defRPr lang="zh-CN" altLang="en-US" sz="2000" spc="120">
                <a:solidFill>
                  <a:schemeClr val="lt1">
                    <a:lumMod val="100000"/>
                  </a:schemeClr>
                </a:solidFill>
                <a:latin typeface="+mn-ea"/>
                <a:ea typeface="+mn-ea"/>
                <a:cs typeface="+mj-ea"/>
              </a:defRPr>
            </a:lvl1pPr>
          </a:lstStyle>
          <a:p>
            <a:pPr marL="0" lvl="0" algn="ctr"/>
            <a:r>
              <a:rPr lang="zh-CN" altLang="en-US"/>
              <a:t>署名</a:t>
            </a:r>
            <a:endParaRPr lang="zh-CN" altLang="en-US"/>
          </a:p>
        </p:txBody>
      </p:sp>
      <p:pic>
        <p:nvPicPr>
          <p:cNvPr id="2097173" name="图片 17"/>
          <p:cNvPicPr>
            <a:picLocks noChangeAspect="1"/>
          </p:cNvPicPr>
          <p:nvPr userDrawn="1">
            <p:custDataLst>
              <p:tags r:id="rId12"/>
            </p:custDataLst>
          </p:nvPr>
        </p:nvPicPr>
        <p:blipFill>
          <a:blip r:embed="rId11"/>
          <a:stretch>
            <a:fillRect/>
          </a:stretch>
        </p:blipFill>
        <p:spPr>
          <a:xfrm>
            <a:off x="1033029" y="820507"/>
            <a:ext cx="877900" cy="542591"/>
          </a:xfrm>
          <a:prstGeom prst="rect">
            <a:avLst/>
          </a:prstGeom>
        </p:spPr>
      </p:pic>
      <p:pic>
        <p:nvPicPr>
          <p:cNvPr id="2097175" name="图片 19"/>
          <p:cNvPicPr>
            <a:picLocks noChangeAspect="1"/>
          </p:cNvPicPr>
          <p:nvPr userDrawn="1">
            <p:custDataLst>
              <p:tags r:id="rId14"/>
            </p:custDataLst>
          </p:nvPr>
        </p:nvPicPr>
        <p:blipFill>
          <a:blip r:embed="rId13"/>
          <a:stretch>
            <a:fillRect/>
          </a:stretch>
        </p:blipFill>
        <p:spPr>
          <a:xfrm>
            <a:off x="5925643" y="834755"/>
            <a:ext cx="341406" cy="542591"/>
          </a:xfrm>
          <a:prstGeom prst="rect">
            <a:avLst/>
          </a:prstGeom>
        </p:spPr>
      </p:pic>
      <p:pic>
        <p:nvPicPr>
          <p:cNvPr id="2097177" name="图片 25"/>
          <p:cNvPicPr>
            <a:picLocks noChangeAspect="1"/>
          </p:cNvPicPr>
          <p:nvPr userDrawn="1">
            <p:custDataLst>
              <p:tags r:id="rId16"/>
            </p:custDataLst>
          </p:nvPr>
        </p:nvPicPr>
        <p:blipFill>
          <a:blip r:embed="rId15"/>
          <a:stretch>
            <a:fillRect/>
          </a:stretch>
        </p:blipFill>
        <p:spPr>
          <a:xfrm>
            <a:off x="11438372" y="719914"/>
            <a:ext cx="195089" cy="743776"/>
          </a:xfrm>
          <a:prstGeom prst="rect">
            <a:avLst/>
          </a:prstGeom>
        </p:spPr>
      </p:pic>
      <p:pic>
        <p:nvPicPr>
          <p:cNvPr id="2097179" name="图片 26"/>
          <p:cNvPicPr>
            <a:picLocks noChangeAspect="1"/>
          </p:cNvPicPr>
          <p:nvPr userDrawn="1">
            <p:custDataLst>
              <p:tags r:id="rId18"/>
            </p:custDataLst>
          </p:nvPr>
        </p:nvPicPr>
        <p:blipFill>
          <a:blip r:embed="rId17"/>
          <a:stretch>
            <a:fillRect/>
          </a:stretch>
        </p:blipFill>
        <p:spPr>
          <a:xfrm>
            <a:off x="9107511" y="6198428"/>
            <a:ext cx="768163" cy="274344"/>
          </a:xfrm>
          <a:prstGeom prst="rect">
            <a:avLst/>
          </a:prstGeom>
        </p:spPr>
      </p:pic>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9.jpeg" /><Relationship Id="rId13" Type="http://schemas.openxmlformats.org/officeDocument/2006/relationships/tags" Target="../tags/tag77.xml" /><Relationship Id="rId14" Type="http://schemas.openxmlformats.org/officeDocument/2006/relationships/tags" Target="../tags/tag78.xml" /><Relationship Id="rId15" Type="http://schemas.openxmlformats.org/officeDocument/2006/relationships/tags" Target="../tags/tag79.xml" /><Relationship Id="rId16" Type="http://schemas.openxmlformats.org/officeDocument/2006/relationships/tags" Target="../tags/tag80.xml" /><Relationship Id="rId17" Type="http://schemas.openxmlformats.org/officeDocument/2006/relationships/tags" Target="../tags/tag81.xml" /><Relationship Id="rId18" Type="http://schemas.openxmlformats.org/officeDocument/2006/relationships/tags" Target="../tags/tag82.xml" /><Relationship Id="rId19" Type="http://schemas.openxmlformats.org/officeDocument/2006/relationships/tags" Target="../tags/tag83.xml" /><Relationship Id="rId2" Type="http://schemas.openxmlformats.org/officeDocument/2006/relationships/slideLayout" Target="../slideLayouts/slideLayout13.xml" /><Relationship Id="rId20"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31" name=""/>
        <p:cNvGrpSpPr/>
        <p:nvPr/>
      </p:nvGrpSpPr>
      <p:grpSpPr>
        <a:xfrm>
          <a:off x="0" y="0"/>
          <a:ext cx="0" cy="0"/>
        </a:xfrm>
      </p:grpSpPr>
      <p:pic>
        <p:nvPicPr>
          <p:cNvPr id="2097153" name="图片 9"/>
          <p:cNvPicPr/>
          <p:nvPr userDrawn="1">
            <p:custDataLst>
              <p:tags r:id="rId13"/>
            </p:custDataLst>
          </p:nvPr>
        </p:nvPicPr>
        <p:blipFill>
          <a:blip r:embed="rId12"/>
          <a:stretch>
            <a:fillRect/>
          </a:stretch>
        </p:blipFill>
        <p:spPr>
          <a:xfrm>
            <a:off x="1200" y="1"/>
            <a:ext cx="12189600" cy="6857999"/>
          </a:xfrm>
          <a:prstGeom prst="rect">
            <a:avLst/>
          </a:prstGeom>
        </p:spPr>
      </p:pic>
      <p:sp>
        <p:nvSpPr>
          <p:cNvPr id="1048656" name="标题占位符 1"/>
          <p:cNvSpPr>
            <a:spLocks noGrp="1"/>
          </p:cNvSpPr>
          <p:nvPr>
            <p:ph type="title"/>
            <p:custDataLst>
              <p:tags r:id="rId14"/>
            </p:custDataLst>
          </p:nvPr>
        </p:nvSpPr>
        <p:spPr>
          <a:xfrm>
            <a:off x="838200" y="360000"/>
            <a:ext cx="10515600" cy="864000"/>
          </a:xfrm>
          <a:prstGeom prst="rect">
            <a:avLst/>
          </a:prstGeom>
        </p:spPr>
        <p:txBody>
          <a:bodyPr vert="horz" wrap="square" lIns="0" tIns="0" rIns="0" bIns="0" rtlCol="0" anchor="ctr">
            <a:normAutofit/>
          </a:bodyPr>
          <a:lstStyle/>
          <a:p>
            <a:r>
              <a:rPr lang="zh-CN" altLang="en-US"/>
              <a:t>单击此处编辑母版标题样式</a:t>
            </a:r>
            <a:endParaRPr lang="zh-CN" altLang="en-US"/>
          </a:p>
        </p:txBody>
      </p:sp>
      <p:sp>
        <p:nvSpPr>
          <p:cNvPr id="1048658" name="文本占位符 2"/>
          <p:cNvSpPr>
            <a:spLocks noGrp="1"/>
          </p:cNvSpPr>
          <p:nvPr>
            <p:ph type="body" idx="1"/>
            <p:custDataLst>
              <p:tags r:id="rId15"/>
            </p:custDataLst>
          </p:nvPr>
        </p:nvSpPr>
        <p:spPr>
          <a:xfrm>
            <a:off x="838200" y="1364400"/>
            <a:ext cx="10515600" cy="4813200"/>
          </a:xfrm>
          <a:prstGeom prst="rect">
            <a:avLst/>
          </a:prstGeom>
        </p:spPr>
        <p:txBody>
          <a:bodyPr vert="horz" wrap="square" lIns="0" tIns="0" rIns="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1048660" name="日期占位符 3"/>
          <p:cNvSpPr>
            <a:spLocks noGrp="1"/>
          </p:cNvSpPr>
          <p:nvPr>
            <p:ph type="dt" sz="half" idx="2"/>
            <p:custDataLst>
              <p:tags r:id="rId16"/>
            </p:custDataLst>
          </p:nvPr>
        </p:nvSpPr>
        <p:spPr>
          <a:xfrm>
            <a:off x="838200" y="6356350"/>
            <a:ext cx="2743200" cy="365125"/>
          </a:xfrm>
          <a:prstGeom prst="rect">
            <a:avLst/>
          </a:prstGeom>
        </p:spPr>
        <p:txBody>
          <a:bodyPr vert="horz" wrap="square"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1048662" name="页脚占位符 4"/>
          <p:cNvSpPr>
            <a:spLocks noGrp="1"/>
          </p:cNvSpPr>
          <p:nvPr>
            <p:ph type="ftr" sz="quarter" idx="3"/>
            <p:custDataLst>
              <p:tags r:id="rId17"/>
            </p:custDataLst>
          </p:nvPr>
        </p:nvSpPr>
        <p:spPr>
          <a:xfrm>
            <a:off x="4038600" y="6356350"/>
            <a:ext cx="4114800" cy="365125"/>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4" name="灯片编号占位符 5"/>
          <p:cNvSpPr>
            <a:spLocks noGrp="1"/>
          </p:cNvSpPr>
          <p:nvPr>
            <p:ph type="sldNum" sz="quarter" idx="4"/>
            <p:custDataLst>
              <p:tags r:id="rId18"/>
            </p:custDataLst>
          </p:nvPr>
        </p:nvSpPr>
        <p:spPr>
          <a:xfrm>
            <a:off x="8610600" y="6356350"/>
            <a:ext cx="2743200" cy="365125"/>
          </a:xfrm>
          <a:prstGeom prst="rect">
            <a:avLst/>
          </a:prstGeom>
        </p:spPr>
        <p:txBody>
          <a:bodyPr vert="horz" wrap="square"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0</a:t>
            </a:fld>
            <a:endParaRPr lang="zh-CN" altLang="en-US"/>
          </a:p>
        </p:txBody>
      </p:sp>
      <p:sp>
        <p:nvSpPr>
          <p:cNvPr id="1048666" name="KSO_TEMPLATE" hidden="1"/>
          <p:cNvSpPr/>
          <p:nvPr userDrawn="1">
            <p:custDataLst>
              <p:tags r:id="rId19"/>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dk1" tx1="lt1" bg2="dk2" tx2="lt2" accent1="accent1" accent2="accent2" accent3="accent3" accent4="accent4" accent5="accent5" accent6="accent6" hlink="hlink" folHlink="folHlink"/>
  <p:sldLayoutIdLst>
    <p:sldLayoutId id="2147483660" r:id="rId1"/>
    <p:sldLayoutId id="2147507293" r:id="rId2"/>
    <p:sldLayoutId id="2147507294" r:id="rId3"/>
    <p:sldLayoutId id="2147507295" r:id="rId4"/>
    <p:sldLayoutId id="2147507296" r:id="rId5"/>
    <p:sldLayoutId id="2147507297" r:id="rId6"/>
    <p:sldLayoutId id="2147507298" r:id="rId7"/>
    <p:sldLayoutId id="2147507299" r:id="rId8"/>
    <p:sldLayoutId id="2147507300" r:id="rId9"/>
    <p:sldLayoutId id="2147507301" r:id="rId10"/>
    <p:sldLayoutId id="2147507302" r:id="rId11"/>
  </p:sldLayoutIdLst>
  <p:transition/>
  <p:timing/>
  <p:txStyles>
    <p:titleStyle>
      <a:lvl1pPr algn="l" defTabSz="914400" rtl="0" eaLnBrk="1" latinLnBrk="0" hangingPunct="1">
        <a:lnSpc>
          <a:spcPct val="100000"/>
        </a:lnSpc>
        <a:spcBef>
          <a:spcPct val="0"/>
        </a:spcBef>
        <a:buNone/>
        <a:defRPr sz="4400" b="1" kern="1200">
          <a:solidFill>
            <a:schemeClr val="lt1">
              <a:lumMod val="100000"/>
            </a:schemeClr>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2400" kern="1200">
          <a:solidFill>
            <a:schemeClr val="lt1">
              <a:lumMod val="100000"/>
            </a:schemeClr>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2000" kern="1200">
          <a:solidFill>
            <a:schemeClr val="lt1">
              <a:lumMod val="100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800" kern="1200">
          <a:solidFill>
            <a:schemeClr val="lt1">
              <a:lumMod val="100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600" kern="1200">
          <a:solidFill>
            <a:schemeClr val="lt1">
              <a:lumMod val="100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400" kern="1200">
          <a:solidFill>
            <a:schemeClr val="lt1">
              <a:lumMod val="100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84.xml" /><Relationship Id="rId3" Type="http://schemas.openxmlformats.org/officeDocument/2006/relationships/tags" Target="../tags/tag85.xml" /><Relationship Id="rId4" Type="http://schemas.openxmlformats.org/officeDocument/2006/relationships/tags" Target="../tags/tag86.xml" /><Relationship Id="rId5" Type="http://schemas.openxmlformats.org/officeDocument/2006/relationships/tags" Target="../tags/tag87.xml" /><Relationship Id="rId6" Type="http://schemas.openxmlformats.org/officeDocument/2006/relationships/tags" Target="../tags/tag88.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97.xml" /><Relationship Id="rId11" Type="http://schemas.openxmlformats.org/officeDocument/2006/relationships/tags" Target="../tags/tag98.xml" /><Relationship Id="rId12" Type="http://schemas.openxmlformats.org/officeDocument/2006/relationships/tags" Target="../tags/tag99.xml" /><Relationship Id="rId13" Type="http://schemas.openxmlformats.org/officeDocument/2006/relationships/tags" Target="../tags/tag100.xml" /><Relationship Id="rId14" Type="http://schemas.openxmlformats.org/officeDocument/2006/relationships/tags" Target="../tags/tag101.xml" /><Relationship Id="rId15" Type="http://schemas.openxmlformats.org/officeDocument/2006/relationships/tags" Target="../tags/tag102.xml" /><Relationship Id="rId16" Type="http://schemas.openxmlformats.org/officeDocument/2006/relationships/tags" Target="../tags/tag103.xml" /><Relationship Id="rId2" Type="http://schemas.openxmlformats.org/officeDocument/2006/relationships/tags" Target="../tags/tag89.xml" /><Relationship Id="rId3" Type="http://schemas.openxmlformats.org/officeDocument/2006/relationships/tags" Target="../tags/tag90.xml" /><Relationship Id="rId4" Type="http://schemas.openxmlformats.org/officeDocument/2006/relationships/tags" Target="../tags/tag91.xml" /><Relationship Id="rId5" Type="http://schemas.openxmlformats.org/officeDocument/2006/relationships/tags" Target="../tags/tag92.xml" /><Relationship Id="rId6" Type="http://schemas.openxmlformats.org/officeDocument/2006/relationships/tags" Target="../tags/tag93.xml" /><Relationship Id="rId7" Type="http://schemas.openxmlformats.org/officeDocument/2006/relationships/tags" Target="../tags/tag94.xml" /><Relationship Id="rId8" Type="http://schemas.openxmlformats.org/officeDocument/2006/relationships/tags" Target="../tags/tag95.xml" /><Relationship Id="rId9" Type="http://schemas.openxmlformats.org/officeDocument/2006/relationships/tags" Target="../tags/tag96.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04.xml" /><Relationship Id="rId3" Type="http://schemas.openxmlformats.org/officeDocument/2006/relationships/tags" Target="../tags/tag105.xml" /><Relationship Id="rId4" Type="http://schemas.openxmlformats.org/officeDocument/2006/relationships/tags" Target="../tags/tag106.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07.xml" /><Relationship Id="rId3" Type="http://schemas.openxmlformats.org/officeDocument/2006/relationships/tags" Target="../tags/tag108.xml" /><Relationship Id="rId4" Type="http://schemas.openxmlformats.org/officeDocument/2006/relationships/tags" Target="../tags/tag109.xml" /><Relationship Id="rId5" Type="http://schemas.openxmlformats.org/officeDocument/2006/relationships/tags" Target="../tags/tag11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11.xml" /><Relationship Id="rId3" Type="http://schemas.openxmlformats.org/officeDocument/2006/relationships/tags" Target="../tags/tag112.xml" /><Relationship Id="rId4" Type="http://schemas.openxmlformats.org/officeDocument/2006/relationships/tags" Target="../tags/tag113.xml" /><Relationship Id="rId5" Type="http://schemas.openxmlformats.org/officeDocument/2006/relationships/tags" Target="../tags/tag1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23.xml" /><Relationship Id="rId11" Type="http://schemas.openxmlformats.org/officeDocument/2006/relationships/tags" Target="../tags/tag124.xml" /><Relationship Id="rId12" Type="http://schemas.openxmlformats.org/officeDocument/2006/relationships/tags" Target="../tags/tag125.xml" /><Relationship Id="rId13" Type="http://schemas.openxmlformats.org/officeDocument/2006/relationships/tags" Target="../tags/tag126.xml" /><Relationship Id="rId14" Type="http://schemas.openxmlformats.org/officeDocument/2006/relationships/tags" Target="../tags/tag127.xml" /><Relationship Id="rId15" Type="http://schemas.openxmlformats.org/officeDocument/2006/relationships/tags" Target="../tags/tag128.xml" /><Relationship Id="rId16" Type="http://schemas.openxmlformats.org/officeDocument/2006/relationships/tags" Target="../tags/tag129.xml" /><Relationship Id="rId17" Type="http://schemas.openxmlformats.org/officeDocument/2006/relationships/tags" Target="../tags/tag130.xml" /><Relationship Id="rId18" Type="http://schemas.openxmlformats.org/officeDocument/2006/relationships/tags" Target="../tags/tag131.xml" /><Relationship Id="rId19" Type="http://schemas.openxmlformats.org/officeDocument/2006/relationships/tags" Target="../tags/tag132.xml" /><Relationship Id="rId2" Type="http://schemas.openxmlformats.org/officeDocument/2006/relationships/tags" Target="../tags/tag115.xml" /><Relationship Id="rId20" Type="http://schemas.openxmlformats.org/officeDocument/2006/relationships/tags" Target="../tags/tag133.xml" /><Relationship Id="rId21" Type="http://schemas.openxmlformats.org/officeDocument/2006/relationships/tags" Target="../tags/tag134.xml" /><Relationship Id="rId3" Type="http://schemas.openxmlformats.org/officeDocument/2006/relationships/tags" Target="../tags/tag116.xml" /><Relationship Id="rId4" Type="http://schemas.openxmlformats.org/officeDocument/2006/relationships/tags" Target="../tags/tag117.xml" /><Relationship Id="rId5" Type="http://schemas.openxmlformats.org/officeDocument/2006/relationships/tags" Target="../tags/tag118.xml" /><Relationship Id="rId6" Type="http://schemas.openxmlformats.org/officeDocument/2006/relationships/tags" Target="../tags/tag119.xml" /><Relationship Id="rId7" Type="http://schemas.openxmlformats.org/officeDocument/2006/relationships/tags" Target="../tags/tag120.xml" /><Relationship Id="rId8" Type="http://schemas.openxmlformats.org/officeDocument/2006/relationships/tags" Target="../tags/tag121.xml" /><Relationship Id="rId9" Type="http://schemas.openxmlformats.org/officeDocument/2006/relationships/tags" Target="../tags/tag12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35.xml" /><Relationship Id="rId3" Type="http://schemas.openxmlformats.org/officeDocument/2006/relationships/tags" Target="../tags/tag136.xml" /><Relationship Id="rId4" Type="http://schemas.openxmlformats.org/officeDocument/2006/relationships/tags" Target="../tags/tag137.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46.xml" /><Relationship Id="rId11" Type="http://schemas.openxmlformats.org/officeDocument/2006/relationships/tags" Target="../tags/tag147.xml" /><Relationship Id="rId12" Type="http://schemas.openxmlformats.org/officeDocument/2006/relationships/tags" Target="../tags/tag148.xml" /><Relationship Id="rId13" Type="http://schemas.openxmlformats.org/officeDocument/2006/relationships/tags" Target="../tags/tag149.xml" /><Relationship Id="rId14" Type="http://schemas.openxmlformats.org/officeDocument/2006/relationships/tags" Target="../tags/tag150.xml" /><Relationship Id="rId15" Type="http://schemas.openxmlformats.org/officeDocument/2006/relationships/tags" Target="../tags/tag151.xml" /><Relationship Id="rId16" Type="http://schemas.openxmlformats.org/officeDocument/2006/relationships/tags" Target="../tags/tag152.xml" /><Relationship Id="rId17" Type="http://schemas.openxmlformats.org/officeDocument/2006/relationships/tags" Target="../tags/tag153.xml" /><Relationship Id="rId18" Type="http://schemas.openxmlformats.org/officeDocument/2006/relationships/tags" Target="../tags/tag154.xml" /><Relationship Id="rId19" Type="http://schemas.openxmlformats.org/officeDocument/2006/relationships/tags" Target="../tags/tag155.xml" /><Relationship Id="rId2" Type="http://schemas.openxmlformats.org/officeDocument/2006/relationships/tags" Target="../tags/tag138.xml" /><Relationship Id="rId3" Type="http://schemas.openxmlformats.org/officeDocument/2006/relationships/tags" Target="../tags/tag139.xml" /><Relationship Id="rId4" Type="http://schemas.openxmlformats.org/officeDocument/2006/relationships/tags" Target="../tags/tag140.xml" /><Relationship Id="rId5" Type="http://schemas.openxmlformats.org/officeDocument/2006/relationships/tags" Target="../tags/tag141.xml" /><Relationship Id="rId6" Type="http://schemas.openxmlformats.org/officeDocument/2006/relationships/tags" Target="../tags/tag142.xml" /><Relationship Id="rId7" Type="http://schemas.openxmlformats.org/officeDocument/2006/relationships/tags" Target="../tags/tag143.xml" /><Relationship Id="rId8" Type="http://schemas.openxmlformats.org/officeDocument/2006/relationships/tags" Target="../tags/tag144.xml" /><Relationship Id="rId9" Type="http://schemas.openxmlformats.org/officeDocument/2006/relationships/tags" Target="../tags/tag14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4.xml" /><Relationship Id="rId11" Type="http://schemas.openxmlformats.org/officeDocument/2006/relationships/tags" Target="../tags/tag165.xml" /><Relationship Id="rId12" Type="http://schemas.openxmlformats.org/officeDocument/2006/relationships/tags" Target="../tags/tag166.xml" /><Relationship Id="rId13" Type="http://schemas.openxmlformats.org/officeDocument/2006/relationships/tags" Target="../tags/tag167.xml" /><Relationship Id="rId14" Type="http://schemas.openxmlformats.org/officeDocument/2006/relationships/tags" Target="../tags/tag168.xml" /><Relationship Id="rId15" Type="http://schemas.openxmlformats.org/officeDocument/2006/relationships/tags" Target="../tags/tag169.xml" /><Relationship Id="rId16" Type="http://schemas.openxmlformats.org/officeDocument/2006/relationships/tags" Target="../tags/tag170.xml" /><Relationship Id="rId17" Type="http://schemas.openxmlformats.org/officeDocument/2006/relationships/tags" Target="../tags/tag171.xml" /><Relationship Id="rId18" Type="http://schemas.openxmlformats.org/officeDocument/2006/relationships/tags" Target="../tags/tag172.xml" /><Relationship Id="rId19" Type="http://schemas.openxmlformats.org/officeDocument/2006/relationships/tags" Target="../tags/tag173.xml" /><Relationship Id="rId2" Type="http://schemas.openxmlformats.org/officeDocument/2006/relationships/tags" Target="../tags/tag156.xml" /><Relationship Id="rId3" Type="http://schemas.openxmlformats.org/officeDocument/2006/relationships/tags" Target="../tags/tag157.xml" /><Relationship Id="rId4" Type="http://schemas.openxmlformats.org/officeDocument/2006/relationships/tags" Target="../tags/tag158.xml" /><Relationship Id="rId5" Type="http://schemas.openxmlformats.org/officeDocument/2006/relationships/tags" Target="../tags/tag159.xml" /><Relationship Id="rId6" Type="http://schemas.openxmlformats.org/officeDocument/2006/relationships/tags" Target="../tags/tag160.xml" /><Relationship Id="rId7" Type="http://schemas.openxmlformats.org/officeDocument/2006/relationships/tags" Target="../tags/tag161.xml" /><Relationship Id="rId8" Type="http://schemas.openxmlformats.org/officeDocument/2006/relationships/tags" Target="../tags/tag162.xml" /><Relationship Id="rId9" Type="http://schemas.openxmlformats.org/officeDocument/2006/relationships/tags" Target="../tags/tag16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2.xml" /><Relationship Id="rId11" Type="http://schemas.openxmlformats.org/officeDocument/2006/relationships/tags" Target="../tags/tag183.xml" /><Relationship Id="rId12" Type="http://schemas.openxmlformats.org/officeDocument/2006/relationships/tags" Target="../tags/tag184.xml" /><Relationship Id="rId13" Type="http://schemas.openxmlformats.org/officeDocument/2006/relationships/tags" Target="../tags/tag185.xml" /><Relationship Id="rId14" Type="http://schemas.openxmlformats.org/officeDocument/2006/relationships/tags" Target="../tags/tag186.xml" /><Relationship Id="rId15" Type="http://schemas.openxmlformats.org/officeDocument/2006/relationships/tags" Target="../tags/tag187.xml" /><Relationship Id="rId16" Type="http://schemas.openxmlformats.org/officeDocument/2006/relationships/tags" Target="../tags/tag188.xml" /><Relationship Id="rId17" Type="http://schemas.openxmlformats.org/officeDocument/2006/relationships/tags" Target="../tags/tag189.xml" /><Relationship Id="rId18" Type="http://schemas.openxmlformats.org/officeDocument/2006/relationships/tags" Target="../tags/tag190.xml" /><Relationship Id="rId19" Type="http://schemas.openxmlformats.org/officeDocument/2006/relationships/tags" Target="../tags/tag191.xml" /><Relationship Id="rId2" Type="http://schemas.openxmlformats.org/officeDocument/2006/relationships/tags" Target="../tags/tag174.xml" /><Relationship Id="rId20" Type="http://schemas.openxmlformats.org/officeDocument/2006/relationships/tags" Target="../tags/tag192.xml" /><Relationship Id="rId21" Type="http://schemas.openxmlformats.org/officeDocument/2006/relationships/tags" Target="../tags/tag193.xml" /><Relationship Id="rId22" Type="http://schemas.openxmlformats.org/officeDocument/2006/relationships/tags" Target="../tags/tag194.xml" /><Relationship Id="rId23" Type="http://schemas.openxmlformats.org/officeDocument/2006/relationships/tags" Target="../tags/tag195.xml" /><Relationship Id="rId24" Type="http://schemas.openxmlformats.org/officeDocument/2006/relationships/tags" Target="../tags/tag196.xml" /><Relationship Id="rId25" Type="http://schemas.openxmlformats.org/officeDocument/2006/relationships/tags" Target="../tags/tag197.xml" /><Relationship Id="rId26" Type="http://schemas.openxmlformats.org/officeDocument/2006/relationships/tags" Target="../tags/tag198.xml" /><Relationship Id="rId27" Type="http://schemas.openxmlformats.org/officeDocument/2006/relationships/tags" Target="../tags/tag199.xml" /><Relationship Id="rId28" Type="http://schemas.openxmlformats.org/officeDocument/2006/relationships/tags" Target="../tags/tag200.xml" /><Relationship Id="rId29" Type="http://schemas.openxmlformats.org/officeDocument/2006/relationships/tags" Target="../tags/tag201.xml" /><Relationship Id="rId3" Type="http://schemas.openxmlformats.org/officeDocument/2006/relationships/tags" Target="../tags/tag175.xml" /><Relationship Id="rId30" Type="http://schemas.openxmlformats.org/officeDocument/2006/relationships/tags" Target="../tags/tag202.xml" /><Relationship Id="rId4" Type="http://schemas.openxmlformats.org/officeDocument/2006/relationships/tags" Target="../tags/tag176.xml" /><Relationship Id="rId5" Type="http://schemas.openxmlformats.org/officeDocument/2006/relationships/tags" Target="../tags/tag177.xml" /><Relationship Id="rId6" Type="http://schemas.openxmlformats.org/officeDocument/2006/relationships/tags" Target="../tags/tag178.xml" /><Relationship Id="rId7" Type="http://schemas.openxmlformats.org/officeDocument/2006/relationships/tags" Target="../tags/tag179.xml" /><Relationship Id="rId8" Type="http://schemas.openxmlformats.org/officeDocument/2006/relationships/tags" Target="../tags/tag180.xml" /><Relationship Id="rId9" Type="http://schemas.openxmlformats.org/officeDocument/2006/relationships/tags" Target="../tags/tag181.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03.xml" /><Relationship Id="rId3" Type="http://schemas.openxmlformats.org/officeDocument/2006/relationships/tags" Target="../tags/tag204.xml" /><Relationship Id="rId4" Type="http://schemas.openxmlformats.org/officeDocument/2006/relationships/tags" Target="../tags/tag20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4.xml" /><Relationship Id="rId11" Type="http://schemas.openxmlformats.org/officeDocument/2006/relationships/tags" Target="../tags/tag215.xml" /><Relationship Id="rId12" Type="http://schemas.openxmlformats.org/officeDocument/2006/relationships/tags" Target="../tags/tag216.xml" /><Relationship Id="rId13" Type="http://schemas.openxmlformats.org/officeDocument/2006/relationships/tags" Target="../tags/tag217.xml" /><Relationship Id="rId14" Type="http://schemas.openxmlformats.org/officeDocument/2006/relationships/tags" Target="../tags/tag218.xml" /><Relationship Id="rId15" Type="http://schemas.openxmlformats.org/officeDocument/2006/relationships/tags" Target="../tags/tag219.xml" /><Relationship Id="rId16" Type="http://schemas.openxmlformats.org/officeDocument/2006/relationships/tags" Target="../tags/tag220.xml" /><Relationship Id="rId17" Type="http://schemas.openxmlformats.org/officeDocument/2006/relationships/tags" Target="../tags/tag221.xml" /><Relationship Id="rId18" Type="http://schemas.openxmlformats.org/officeDocument/2006/relationships/tags" Target="../tags/tag222.xml" /><Relationship Id="rId19" Type="http://schemas.openxmlformats.org/officeDocument/2006/relationships/tags" Target="../tags/tag223.xml" /><Relationship Id="rId2" Type="http://schemas.openxmlformats.org/officeDocument/2006/relationships/tags" Target="../tags/tag206.xml" /><Relationship Id="rId20" Type="http://schemas.openxmlformats.org/officeDocument/2006/relationships/tags" Target="../tags/tag224.xml" /><Relationship Id="rId21" Type="http://schemas.openxmlformats.org/officeDocument/2006/relationships/tags" Target="../tags/tag225.xml" /><Relationship Id="rId3" Type="http://schemas.openxmlformats.org/officeDocument/2006/relationships/tags" Target="../tags/tag207.xml" /><Relationship Id="rId4" Type="http://schemas.openxmlformats.org/officeDocument/2006/relationships/tags" Target="../tags/tag208.xml" /><Relationship Id="rId5" Type="http://schemas.openxmlformats.org/officeDocument/2006/relationships/tags" Target="../tags/tag209.xml" /><Relationship Id="rId6" Type="http://schemas.openxmlformats.org/officeDocument/2006/relationships/tags" Target="../tags/tag210.xml" /><Relationship Id="rId7" Type="http://schemas.openxmlformats.org/officeDocument/2006/relationships/tags" Target="../tags/tag211.xml" /><Relationship Id="rId8" Type="http://schemas.openxmlformats.org/officeDocument/2006/relationships/tags" Target="../tags/tag212.xml" /><Relationship Id="rId9" Type="http://schemas.openxmlformats.org/officeDocument/2006/relationships/tags" Target="../tags/tag2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34.xml" /><Relationship Id="rId11" Type="http://schemas.openxmlformats.org/officeDocument/2006/relationships/tags" Target="../tags/tag235.xml" /><Relationship Id="rId12" Type="http://schemas.openxmlformats.org/officeDocument/2006/relationships/tags" Target="../tags/tag236.xml" /><Relationship Id="rId13" Type="http://schemas.openxmlformats.org/officeDocument/2006/relationships/tags" Target="../tags/tag237.xml" /><Relationship Id="rId2" Type="http://schemas.openxmlformats.org/officeDocument/2006/relationships/tags" Target="../tags/tag226.xml" /><Relationship Id="rId3" Type="http://schemas.openxmlformats.org/officeDocument/2006/relationships/tags" Target="../tags/tag227.xml" /><Relationship Id="rId4" Type="http://schemas.openxmlformats.org/officeDocument/2006/relationships/tags" Target="../tags/tag228.xml" /><Relationship Id="rId5" Type="http://schemas.openxmlformats.org/officeDocument/2006/relationships/tags" Target="../tags/tag229.xml" /><Relationship Id="rId6" Type="http://schemas.openxmlformats.org/officeDocument/2006/relationships/tags" Target="../tags/tag230.xml" /><Relationship Id="rId7" Type="http://schemas.openxmlformats.org/officeDocument/2006/relationships/tags" Target="../tags/tag231.xml" /><Relationship Id="rId8" Type="http://schemas.openxmlformats.org/officeDocument/2006/relationships/tags" Target="../tags/tag232.xml" /><Relationship Id="rId9" Type="http://schemas.openxmlformats.org/officeDocument/2006/relationships/tags" Target="../tags/tag23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07021151023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标题"/>
          <p:cNvSpPr>
            <a:spLocks noGrp="1"/>
          </p:cNvSpPr>
          <p:nvPr>
            <p:ph type="ctrTitle"/>
            <p:custDataLst>
              <p:tags r:id="rId2"/>
            </p:custDataLst>
          </p:nvPr>
        </p:nvSpPr>
        <p:spPr/>
        <p:txBody>
          <a:bodyPr>
            <a:normAutofit fontScale="90000"/>
          </a:bodyPr>
          <a:lstStyle/>
          <a:p>
            <a:r>
              <a:rPr lang="zh-CN" altLang="en-US"/>
              <a:t>吡拉西坦培训课件（科室会）</a:t>
            </a:r>
            <a:endParaRPr lang="zh-CN" altLang="en-US"/>
          </a:p>
        </p:txBody>
      </p:sp>
      <p:sp>
        <p:nvSpPr>
          <p:cNvPr id="1048650" name="副标题"/>
          <p:cNvSpPr>
            <a:spLocks noGrp="1"/>
          </p:cNvSpPr>
          <p:nvPr>
            <p:ph type="subTitle" idx="1"/>
            <p:custDataLst>
              <p:tags r:id="rId3"/>
            </p:custDataLst>
          </p:nvPr>
        </p:nvSpPr>
        <p:spPr/>
        <p:txBody>
          <a:bodyPr>
            <a:normAutofit fontScale="95455" lnSpcReduction="10000"/>
          </a:bodyPr>
          <a:lstStyle/>
          <a:p>
            <a:r>
              <a:rPr lang="zh-CN" altLang="en-US"/>
              <a:t>单击此处添加副标题</a:t>
            </a:r>
            <a:endParaRPr lang="zh-CN" altLang="en-US"/>
          </a:p>
        </p:txBody>
      </p:sp>
      <p:sp>
        <p:nvSpPr>
          <p:cNvPr id="1048652" name="公司名"/>
          <p:cNvSpPr>
            <a:spLocks noGrp="1"/>
          </p:cNvSpPr>
          <p:nvPr>
            <p:ph type="body" sz="quarter" idx="13"/>
            <p:custDataLst>
              <p:tags r:id="rId4"/>
            </p:custDataLst>
          </p:nvPr>
        </p:nvSpPr>
        <p:spPr/>
        <p:txBody>
          <a:bodyPr>
            <a:normAutofit fontScale="93750"/>
          </a:bodyPr>
          <a:lstStyle/>
          <a:p>
            <a:r>
              <a:rPr lang="zh-CN" altLang="en-US"/>
              <a:t>金山办公软件有限公司</a:t>
            </a:r>
            <a:endParaRPr lang="zh-CN" altLang="en-US"/>
          </a:p>
        </p:txBody>
      </p:sp>
      <p:sp>
        <p:nvSpPr>
          <p:cNvPr id="1048654" name="署名"/>
          <p:cNvSpPr>
            <a:spLocks noGrp="1"/>
          </p:cNvSpPr>
          <p:nvPr>
            <p:ph type="body" sz="quarter" idx="17"/>
            <p:custDataLst>
              <p:tags r:id="rId5"/>
            </p:custDataLst>
          </p:nvPr>
        </p:nvSpPr>
        <p:spPr/>
        <p:txBody>
          <a:bodyPr>
            <a:normAutofit fontScale="95000"/>
          </a:bodyPr>
          <a:lstStyle/>
          <a:p>
            <a:r>
              <a:rPr lang="zh-CN" altLang="en-US"/>
              <a:t>汇报人：PPT</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806" name="标题"/>
          <p:cNvSpPr>
            <a:spLocks noGrp="1"/>
          </p:cNvSpPr>
          <p:nvPr>
            <p:ph type="title"/>
            <p:custDataLst>
              <p:tags r:id="rId2"/>
            </p:custDataLst>
          </p:nvPr>
        </p:nvSpPr>
        <p:spPr/>
        <p:txBody>
          <a:bodyPr>
            <a:normAutofit fontScale="98333" lnSpcReduction="20000"/>
          </a:bodyPr>
          <a:lstStyle/>
          <a:p>
            <a:r>
              <a:rPr lang="zh-CN" altLang="en-US"/>
              <a:t>目录</a:t>
            </a:r>
            <a:endParaRPr lang="zh-CN" altLang="en-US"/>
          </a:p>
        </p:txBody>
      </p:sp>
      <p:sp>
        <p:nvSpPr>
          <p:cNvPr id="1048808" name="副标题"/>
          <p:cNvSpPr>
            <a:spLocks noGrp="1"/>
          </p:cNvSpPr>
          <p:nvPr>
            <p:ph type="body" idx="1"/>
            <p:custDataLst>
              <p:tags r:id="rId3"/>
            </p:custDataLst>
          </p:nvPr>
        </p:nvSpPr>
        <p:spPr/>
        <p:txBody>
          <a:bodyPr>
            <a:normAutofit fontScale="92857" lnSpcReduction="20000"/>
          </a:bodyPr>
          <a:lstStyle/>
          <a:p>
            <a:r>
              <a:rPr lang="en-US" altLang="zh-CN">
                <a:sym typeface="+mn-ea"/>
              </a:rPr>
              <a:t>CONTENTS</a:t>
            </a:r>
            <a:endParaRPr lang="en-US" altLang="zh-CN"/>
          </a:p>
        </p:txBody>
      </p:sp>
      <p:sp>
        <p:nvSpPr>
          <p:cNvPr id="1048810" name="序号"/>
          <p:cNvSpPr txBox="1"/>
          <p:nvPr>
            <p:custDataLst>
              <p:tags r:id="rId4"/>
            </p:custDataLst>
          </p:nvPr>
        </p:nvSpPr>
        <p:spPr>
          <a:xfrm>
            <a:off x="6545262" y="2577147"/>
            <a:ext cx="658495" cy="5041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sz="2400">
                <a:solidFill>
                  <a:schemeClr val="lt1">
                    <a:lumMod val="100000"/>
                  </a:schemeClr>
                </a:solidFill>
                <a:latin typeface="+mj-ea"/>
                <a:ea typeface="+mj-ea"/>
              </a:rPr>
              <a:t>01</a:t>
            </a:r>
            <a:endParaRPr lang="en-US" sz="2400">
              <a:solidFill>
                <a:schemeClr val="lt1">
                  <a:lumMod val="100000"/>
                </a:schemeClr>
              </a:solidFill>
              <a:latin typeface="+mj-ea"/>
              <a:ea typeface="+mj-ea"/>
            </a:endParaRPr>
          </a:p>
        </p:txBody>
      </p:sp>
      <p:sp>
        <p:nvSpPr>
          <p:cNvPr id="1048812" name="项标题"/>
          <p:cNvSpPr txBox="1"/>
          <p:nvPr>
            <p:custDataLst>
              <p:tags r:id="rId5"/>
            </p:custDataLst>
          </p:nvPr>
        </p:nvSpPr>
        <p:spPr>
          <a:xfrm>
            <a:off x="7336540" y="2577147"/>
            <a:ext cx="4208896" cy="50400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1900" spc="300">
                <a:solidFill>
                  <a:schemeClr val="lt1">
                    <a:lumMod val="100000"/>
                  </a:schemeClr>
                </a:solidFill>
                <a:latin typeface="+mj-ea"/>
                <a:ea typeface="+mj-ea"/>
              </a:rPr>
              <a:t>吡拉西坦概述</a:t>
            </a:r>
            <a:endParaRPr lang="zh-CN" altLang="en-US" sz="1900" spc="300">
              <a:solidFill>
                <a:schemeClr val="lt1">
                  <a:lumMod val="100000"/>
                </a:schemeClr>
              </a:solidFill>
              <a:latin typeface="+mj-ea"/>
              <a:ea typeface="+mj-ea"/>
            </a:endParaRPr>
          </a:p>
        </p:txBody>
      </p:sp>
      <p:sp>
        <p:nvSpPr>
          <p:cNvPr id="1048814" name="序号"/>
          <p:cNvSpPr txBox="1"/>
          <p:nvPr>
            <p:custDataLst>
              <p:tags r:id="rId6"/>
            </p:custDataLst>
          </p:nvPr>
        </p:nvSpPr>
        <p:spPr>
          <a:xfrm>
            <a:off x="6545262" y="3142412"/>
            <a:ext cx="658495" cy="5041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sz="2400">
                <a:solidFill>
                  <a:schemeClr val="lt1">
                    <a:lumMod val="100000"/>
                  </a:schemeClr>
                </a:solidFill>
                <a:latin typeface="+mj-ea"/>
                <a:ea typeface="+mj-ea"/>
              </a:rPr>
              <a:t>02</a:t>
            </a:r>
            <a:endParaRPr lang="en-US" sz="2400">
              <a:solidFill>
                <a:schemeClr val="lt1">
                  <a:lumMod val="100000"/>
                </a:schemeClr>
              </a:solidFill>
              <a:latin typeface="+mj-ea"/>
              <a:ea typeface="+mj-ea"/>
            </a:endParaRPr>
          </a:p>
        </p:txBody>
      </p:sp>
      <p:sp>
        <p:nvSpPr>
          <p:cNvPr id="1048816" name="项标题"/>
          <p:cNvSpPr txBox="1"/>
          <p:nvPr>
            <p:custDataLst>
              <p:tags r:id="rId7"/>
            </p:custDataLst>
          </p:nvPr>
        </p:nvSpPr>
        <p:spPr>
          <a:xfrm>
            <a:off x="7336540" y="3142412"/>
            <a:ext cx="4208896" cy="50400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1900" spc="300">
                <a:solidFill>
                  <a:schemeClr val="lt1">
                    <a:lumMod val="100000"/>
                  </a:schemeClr>
                </a:solidFill>
                <a:latin typeface="+mj-ea"/>
                <a:ea typeface="+mj-ea"/>
              </a:rPr>
              <a:t>吡拉西坦的临床应用</a:t>
            </a:r>
            <a:endParaRPr lang="zh-CN" altLang="en-US" sz="1900" spc="300">
              <a:solidFill>
                <a:schemeClr val="lt1">
                  <a:lumMod val="100000"/>
                </a:schemeClr>
              </a:solidFill>
              <a:latin typeface="+mj-ea"/>
              <a:ea typeface="+mj-ea"/>
            </a:endParaRPr>
          </a:p>
        </p:txBody>
      </p:sp>
      <p:sp>
        <p:nvSpPr>
          <p:cNvPr id="1048818" name="序号"/>
          <p:cNvSpPr txBox="1"/>
          <p:nvPr>
            <p:custDataLst>
              <p:tags r:id="rId8"/>
            </p:custDataLst>
          </p:nvPr>
        </p:nvSpPr>
        <p:spPr>
          <a:xfrm>
            <a:off x="6545262" y="3707677"/>
            <a:ext cx="658495" cy="5041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sz="2400">
                <a:solidFill>
                  <a:schemeClr val="lt1">
                    <a:lumMod val="100000"/>
                  </a:schemeClr>
                </a:solidFill>
                <a:latin typeface="+mj-ea"/>
                <a:ea typeface="+mj-ea"/>
              </a:rPr>
              <a:t>03</a:t>
            </a:r>
            <a:endParaRPr lang="en-US" sz="2400">
              <a:solidFill>
                <a:schemeClr val="lt1">
                  <a:lumMod val="100000"/>
                </a:schemeClr>
              </a:solidFill>
              <a:latin typeface="+mj-ea"/>
              <a:ea typeface="+mj-ea"/>
            </a:endParaRPr>
          </a:p>
        </p:txBody>
      </p:sp>
      <p:sp>
        <p:nvSpPr>
          <p:cNvPr id="1048820" name="项标题"/>
          <p:cNvSpPr txBox="1"/>
          <p:nvPr>
            <p:custDataLst>
              <p:tags r:id="rId9"/>
            </p:custDataLst>
          </p:nvPr>
        </p:nvSpPr>
        <p:spPr>
          <a:xfrm>
            <a:off x="7336540" y="3707677"/>
            <a:ext cx="4208896" cy="50400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1900" spc="300">
                <a:solidFill>
                  <a:schemeClr val="lt1">
                    <a:lumMod val="100000"/>
                  </a:schemeClr>
                </a:solidFill>
                <a:latin typeface="+mj-ea"/>
                <a:ea typeface="+mj-ea"/>
              </a:rPr>
              <a:t>吡拉西坦的不良反应及处理</a:t>
            </a:r>
            <a:endParaRPr lang="zh-CN" altLang="en-US" sz="1900" spc="300">
              <a:solidFill>
                <a:schemeClr val="lt1">
                  <a:lumMod val="100000"/>
                </a:schemeClr>
              </a:solidFill>
              <a:latin typeface="+mj-ea"/>
              <a:ea typeface="+mj-ea"/>
            </a:endParaRPr>
          </a:p>
        </p:txBody>
      </p:sp>
      <p:sp>
        <p:nvSpPr>
          <p:cNvPr id="1048822" name="序号"/>
          <p:cNvSpPr txBox="1"/>
          <p:nvPr>
            <p:custDataLst>
              <p:tags r:id="rId10"/>
            </p:custDataLst>
          </p:nvPr>
        </p:nvSpPr>
        <p:spPr>
          <a:xfrm>
            <a:off x="6545262" y="4272942"/>
            <a:ext cx="658495" cy="5041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sz="2400">
                <a:solidFill>
                  <a:schemeClr val="lt1">
                    <a:lumMod val="100000"/>
                  </a:schemeClr>
                </a:solidFill>
                <a:latin typeface="+mj-ea"/>
                <a:ea typeface="+mj-ea"/>
              </a:rPr>
              <a:t>04</a:t>
            </a:r>
            <a:endParaRPr lang="en-US" sz="2400">
              <a:solidFill>
                <a:schemeClr val="lt1">
                  <a:lumMod val="100000"/>
                </a:schemeClr>
              </a:solidFill>
              <a:latin typeface="+mj-ea"/>
              <a:ea typeface="+mj-ea"/>
            </a:endParaRPr>
          </a:p>
        </p:txBody>
      </p:sp>
      <p:sp>
        <p:nvSpPr>
          <p:cNvPr id="1048824" name="项标题"/>
          <p:cNvSpPr txBox="1"/>
          <p:nvPr>
            <p:custDataLst>
              <p:tags r:id="rId11"/>
            </p:custDataLst>
          </p:nvPr>
        </p:nvSpPr>
        <p:spPr>
          <a:xfrm>
            <a:off x="7336540" y="4272942"/>
            <a:ext cx="4208896" cy="504000"/>
          </a:xfrm>
          <a:prstGeom prst="rect">
            <a:avLst/>
          </a:prstGeom>
          <a:noFill/>
        </p:spPr>
        <p:txBody>
          <a:bodyPr wrap="square" lIns="0" tIns="0" rIns="0" bIns="0" rtlCol="0" anchor="ctr">
            <a:normAutofit fontScale="84167"/>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spc="300">
                <a:solidFill>
                  <a:schemeClr val="lt1">
                    <a:lumMod val="100000"/>
                  </a:schemeClr>
                </a:solidFill>
                <a:latin typeface="+mj-ea"/>
                <a:ea typeface="+mj-ea"/>
              </a:rPr>
              <a:t>吡拉西坦与其他药物的相互作用</a:t>
            </a:r>
            <a:endParaRPr lang="zh-CN" altLang="en-US" sz="2400" spc="300">
              <a:solidFill>
                <a:schemeClr val="lt1">
                  <a:lumMod val="100000"/>
                </a:schemeClr>
              </a:solidFill>
              <a:latin typeface="+mj-ea"/>
              <a:ea typeface="+mj-ea"/>
            </a:endParaRPr>
          </a:p>
        </p:txBody>
      </p:sp>
      <p:sp>
        <p:nvSpPr>
          <p:cNvPr id="1048826" name="序号"/>
          <p:cNvSpPr txBox="1"/>
          <p:nvPr>
            <p:custDataLst>
              <p:tags r:id="rId12"/>
            </p:custDataLst>
          </p:nvPr>
        </p:nvSpPr>
        <p:spPr>
          <a:xfrm>
            <a:off x="6545262" y="4838207"/>
            <a:ext cx="658495" cy="5041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sz="2400">
                <a:solidFill>
                  <a:schemeClr val="lt1">
                    <a:lumMod val="100000"/>
                  </a:schemeClr>
                </a:solidFill>
                <a:latin typeface="+mj-ea"/>
                <a:ea typeface="+mj-ea"/>
              </a:rPr>
              <a:t>05</a:t>
            </a:r>
            <a:endParaRPr lang="en-US" sz="2400">
              <a:solidFill>
                <a:schemeClr val="lt1">
                  <a:lumMod val="100000"/>
                </a:schemeClr>
              </a:solidFill>
              <a:latin typeface="+mj-ea"/>
              <a:ea typeface="+mj-ea"/>
            </a:endParaRPr>
          </a:p>
        </p:txBody>
      </p:sp>
      <p:sp>
        <p:nvSpPr>
          <p:cNvPr id="1048828" name="项标题"/>
          <p:cNvSpPr txBox="1"/>
          <p:nvPr>
            <p:custDataLst>
              <p:tags r:id="rId13"/>
            </p:custDataLst>
          </p:nvPr>
        </p:nvSpPr>
        <p:spPr>
          <a:xfrm>
            <a:off x="7336540" y="4838207"/>
            <a:ext cx="4208896" cy="504000"/>
          </a:xfrm>
          <a:prstGeom prst="rect">
            <a:avLst/>
          </a:prstGeom>
          <a:noFill/>
        </p:spPr>
        <p:txBody>
          <a:bodyPr wrap="square" lIns="0" tIns="0" rIns="0" bIns="0" rtlCol="0" anchor="ctr">
            <a:normAutofit fontScale="84167"/>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400" spc="300">
                <a:solidFill>
                  <a:schemeClr val="lt1">
                    <a:lumMod val="100000"/>
                  </a:schemeClr>
                </a:solidFill>
                <a:latin typeface="+mj-ea"/>
                <a:ea typeface="+mj-ea"/>
              </a:rPr>
              <a:t>吡拉西坦的疗效评估及用药监测</a:t>
            </a:r>
            <a:endParaRPr lang="zh-CN" altLang="en-US" sz="2400" spc="300">
              <a:solidFill>
                <a:schemeClr val="lt1">
                  <a:lumMod val="100000"/>
                </a:schemeClr>
              </a:solidFill>
              <a:latin typeface="+mj-ea"/>
              <a:ea typeface="+mj-ea"/>
            </a:endParaRPr>
          </a:p>
        </p:txBody>
      </p:sp>
      <p:sp>
        <p:nvSpPr>
          <p:cNvPr id="1048830" name="序号"/>
          <p:cNvSpPr txBox="1"/>
          <p:nvPr>
            <p:custDataLst>
              <p:tags r:id="rId14"/>
            </p:custDataLst>
          </p:nvPr>
        </p:nvSpPr>
        <p:spPr>
          <a:xfrm>
            <a:off x="6545262" y="5403473"/>
            <a:ext cx="658495" cy="5041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sz="2400">
                <a:solidFill>
                  <a:schemeClr val="lt1">
                    <a:lumMod val="100000"/>
                  </a:schemeClr>
                </a:solidFill>
                <a:latin typeface="+mj-ea"/>
                <a:ea typeface="+mj-ea"/>
              </a:rPr>
              <a:t>06</a:t>
            </a:r>
            <a:endParaRPr lang="en-US" sz="2400">
              <a:solidFill>
                <a:schemeClr val="lt1">
                  <a:lumMod val="100000"/>
                </a:schemeClr>
              </a:solidFill>
              <a:latin typeface="+mj-ea"/>
              <a:ea typeface="+mj-ea"/>
            </a:endParaRPr>
          </a:p>
        </p:txBody>
      </p:sp>
      <p:sp>
        <p:nvSpPr>
          <p:cNvPr id="1048832" name="项标题"/>
          <p:cNvSpPr txBox="1"/>
          <p:nvPr>
            <p:custDataLst>
              <p:tags r:id="rId15"/>
            </p:custDataLst>
          </p:nvPr>
        </p:nvSpPr>
        <p:spPr>
          <a:xfrm>
            <a:off x="7336540" y="5403473"/>
            <a:ext cx="4208896" cy="504000"/>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1900" spc="300">
                <a:solidFill>
                  <a:schemeClr val="lt1">
                    <a:lumMod val="100000"/>
                  </a:schemeClr>
                </a:solidFill>
                <a:latin typeface="+mj-ea"/>
                <a:ea typeface="+mj-ea"/>
              </a:rPr>
              <a:t>吡拉西坦的储存和运输</a:t>
            </a:r>
            <a:endParaRPr lang="zh-CN" altLang="en-US" sz="1900" spc="300">
              <a:solidFill>
                <a:schemeClr val="lt1">
                  <a:lumMod val="100000"/>
                </a:schemeClr>
              </a:solidFill>
              <a:latin typeface="+mj-ea"/>
              <a:ea typeface="+mj-ea"/>
            </a:endParaRPr>
          </a:p>
        </p:txBody>
      </p:sp>
    </p:spTree>
    <p:custDataLst>
      <p:tags r:id="rId16"/>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866" name="标题"/>
          <p:cNvSpPr>
            <a:spLocks noGrp="1"/>
          </p:cNvSpPr>
          <p:nvPr>
            <p:ph type="title"/>
            <p:custDataLst>
              <p:tags r:id="rId2"/>
            </p:custDataLst>
          </p:nvPr>
        </p:nvSpPr>
        <p:spPr/>
        <p:txBody>
          <a:bodyPr/>
          <a:lstStyle/>
          <a:p>
            <a:r>
              <a:rPr lang="zh-CN" altLang="en-US"/>
              <a:t>吡拉西坦概述</a:t>
            </a:r>
            <a:endParaRPr lang="zh-CN" altLang="en-US"/>
          </a:p>
        </p:txBody>
      </p:sp>
      <p:sp>
        <p:nvSpPr>
          <p:cNvPr id="1048868" name="副标题"/>
          <p:cNvSpPr>
            <a:spLocks noGrp="1"/>
          </p:cNvSpPr>
          <p:nvPr>
            <p:ph type="body" idx="1"/>
            <p:custDataLst>
              <p:tags r:id="rId3"/>
            </p:custDataLst>
          </p:nvPr>
        </p:nvSpPr>
        <p:spPr/>
        <p:txBody>
          <a:bodyPr/>
          <a:lstStyle/>
          <a:p>
            <a:r>
              <a:rPr lang="zh-CN" altLang="en-US"/>
              <a:t>章节副标题</a:t>
            </a:r>
            <a:endParaRPr lang="zh-CN" altLang="en-US"/>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8902" name="标题 1"/>
          <p:cNvSpPr>
            <a:spLocks noGrp="1"/>
          </p:cNvSpPr>
          <p:nvPr>
            <p:ph type="title"/>
          </p:nvPr>
        </p:nvSpPr>
        <p:spPr/>
        <p:txBody>
          <a:bodyPr/>
          <a:lstStyle/>
          <a:p>
            <a:r>
              <a:rPr lang="zh-CN" altLang="en-US"/>
              <a:t>药物简介</a:t>
            </a:r>
            <a:endParaRPr lang="zh-CN" altLang="en-US"/>
          </a:p>
        </p:txBody>
      </p:sp>
      <p:sp>
        <p:nvSpPr>
          <p:cNvPr id="1048904" name="矩形 31"/>
          <p:cNvSpPr/>
          <p:nvPr>
            <p:custDataLst>
              <p:tags r:id="rId2"/>
            </p:custDataLst>
          </p:nvPr>
        </p:nvSpPr>
        <p:spPr>
          <a:xfrm>
            <a:off x="2641618" y="1364400"/>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吡拉西坦是一种中枢神经系统兴奋剂，主要用于治疗阿尔茨海默病、帕金森病等神经退行性疾病。</a:t>
            </a:r>
            <a:endParaRPr lang="zh-CN" altLang="en-US" sz="1200" spc="150">
              <a:solidFill>
                <a:schemeClr val="tx1">
                  <a:lumMod val="65000"/>
                  <a:lumOff val="35000"/>
                </a:schemeClr>
              </a:solidFill>
              <a:latin typeface="+mn-ea"/>
              <a:sym typeface="+mn-ea"/>
            </a:endParaRPr>
          </a:p>
        </p:txBody>
      </p:sp>
      <p:sp>
        <p:nvSpPr>
          <p:cNvPr id="1048906" name="矩形 4"/>
          <p:cNvSpPr/>
          <p:nvPr>
            <p:custDataLst>
              <p:tags r:id="rId3"/>
            </p:custDataLst>
          </p:nvPr>
        </p:nvSpPr>
        <p:spPr>
          <a:xfrm>
            <a:off x="2641618" y="2613620"/>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吡拉西坦的作用机制是促进大脑中乙酰胆碱的释放，从而改善认知功能。</a:t>
            </a:r>
            <a:endParaRPr lang="zh-CN" altLang="en-US" sz="1200" spc="150">
              <a:solidFill>
                <a:schemeClr val="tx1">
                  <a:lumMod val="65000"/>
                  <a:lumOff val="35000"/>
                </a:schemeClr>
              </a:solidFill>
              <a:latin typeface="+mn-ea"/>
              <a:sym typeface="+mn-ea"/>
            </a:endParaRPr>
          </a:p>
        </p:txBody>
      </p:sp>
      <p:sp>
        <p:nvSpPr>
          <p:cNvPr id="1048908" name="矩形 5"/>
          <p:cNvSpPr/>
          <p:nvPr>
            <p:custDataLst>
              <p:tags r:id="rId4"/>
            </p:custDataLst>
          </p:nvPr>
        </p:nvSpPr>
        <p:spPr>
          <a:xfrm>
            <a:off x="2641618" y="3862839"/>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吡拉西坦的副作用包括头痛、失眠、焦虑等，需要谨慎使用。</a:t>
            </a:r>
            <a:endParaRPr lang="zh-CN" altLang="en-US" sz="1200" spc="150">
              <a:solidFill>
                <a:schemeClr val="tx1">
                  <a:lumMod val="65000"/>
                  <a:lumOff val="35000"/>
                </a:schemeClr>
              </a:solidFill>
              <a:latin typeface="+mn-ea"/>
              <a:sym typeface="+mn-ea"/>
            </a:endParaRPr>
          </a:p>
        </p:txBody>
      </p:sp>
      <p:sp>
        <p:nvSpPr>
          <p:cNvPr id="1048910" name="矩形 7"/>
          <p:cNvSpPr/>
          <p:nvPr>
            <p:custDataLst>
              <p:tags r:id="rId5"/>
            </p:custDataLst>
          </p:nvPr>
        </p:nvSpPr>
        <p:spPr>
          <a:xfrm>
            <a:off x="2641618" y="5112059"/>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吡拉西坦的剂量和用法需要根据患者的具体情况和医生的建议来确定。</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48944" name="标题 1"/>
          <p:cNvSpPr>
            <a:spLocks noGrp="1"/>
          </p:cNvSpPr>
          <p:nvPr>
            <p:ph type="title"/>
          </p:nvPr>
        </p:nvSpPr>
        <p:spPr/>
        <p:txBody>
          <a:bodyPr/>
          <a:lstStyle/>
          <a:p>
            <a:r>
              <a:rPr lang="zh-CN" altLang="en-US"/>
              <a:t>适应症和作用机制</a:t>
            </a:r>
            <a:endParaRPr lang="zh-CN" altLang="en-US"/>
          </a:p>
        </p:txBody>
      </p:sp>
      <p:sp>
        <p:nvSpPr>
          <p:cNvPr id="1048946" name="正文"/>
          <p:cNvSpPr txBox="1"/>
          <p:nvPr>
            <p:custDataLst>
              <p:tags r:id="rId2"/>
            </p:custDataLst>
          </p:nvPr>
        </p:nvSpPr>
        <p:spPr>
          <a:xfrm>
            <a:off x="2383176" y="1364400"/>
            <a:ext cx="7425647" cy="98166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适应症：主要用于治疗脑卒中、脑外伤、脑肿瘤等引起的认知功能障碍</a:t>
            </a:r>
            <a:endParaRPr lang="zh-CN" altLang="en-US" sz="1200" spc="150">
              <a:solidFill>
                <a:schemeClr val="tx1">
                  <a:lumMod val="65000"/>
                  <a:lumOff val="35000"/>
                </a:schemeClr>
              </a:solidFill>
              <a:latin typeface="+mn-ea"/>
              <a:sym typeface="+mn-ea"/>
            </a:endParaRPr>
          </a:p>
        </p:txBody>
      </p:sp>
      <p:sp>
        <p:nvSpPr>
          <p:cNvPr id="1048948" name="正文"/>
          <p:cNvSpPr txBox="1"/>
          <p:nvPr>
            <p:custDataLst>
              <p:tags r:id="rId3"/>
            </p:custDataLst>
          </p:nvPr>
        </p:nvSpPr>
        <p:spPr>
          <a:xfrm>
            <a:off x="2383176" y="2641578"/>
            <a:ext cx="7425647" cy="98166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作用机制：通过调节神经递质水平，改善认知功能</a:t>
            </a:r>
            <a:endParaRPr lang="zh-CN" altLang="en-US" sz="1200" spc="150">
              <a:solidFill>
                <a:schemeClr val="tx1">
                  <a:lumMod val="65000"/>
                  <a:lumOff val="35000"/>
                </a:schemeClr>
              </a:solidFill>
              <a:latin typeface="+mn-ea"/>
              <a:sym typeface="+mn-ea"/>
            </a:endParaRPr>
          </a:p>
        </p:txBody>
      </p:sp>
      <p:sp>
        <p:nvSpPr>
          <p:cNvPr id="1048950" name="正文"/>
          <p:cNvSpPr txBox="1"/>
          <p:nvPr>
            <p:custDataLst>
              <p:tags r:id="rId4"/>
            </p:custDataLst>
          </p:nvPr>
        </p:nvSpPr>
        <p:spPr>
          <a:xfrm>
            <a:off x="2383176" y="3918755"/>
            <a:ext cx="7425647" cy="98166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药理作用：抑制中枢神经系统中乙酰胆碱酯酶的活性，增加乙酰胆碱的含量</a:t>
            </a:r>
            <a:endParaRPr lang="zh-CN" altLang="en-US" sz="1200" spc="150">
              <a:solidFill>
                <a:schemeClr val="tx1">
                  <a:lumMod val="65000"/>
                  <a:lumOff val="35000"/>
                </a:schemeClr>
              </a:solidFill>
              <a:latin typeface="+mn-ea"/>
              <a:sym typeface="+mn-ea"/>
            </a:endParaRPr>
          </a:p>
        </p:txBody>
      </p:sp>
      <p:sp>
        <p:nvSpPr>
          <p:cNvPr id="1048952" name="正文"/>
          <p:cNvSpPr txBox="1"/>
          <p:nvPr>
            <p:custDataLst>
              <p:tags r:id="rId5"/>
            </p:custDataLst>
          </p:nvPr>
        </p:nvSpPr>
        <p:spPr>
          <a:xfrm>
            <a:off x="2383176" y="5195933"/>
            <a:ext cx="7425647" cy="98166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临床应用：在临床上广泛应用于治疗认知功能障碍，如阿尔茨海默病、帕金森病等</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8986" name="标题 1"/>
          <p:cNvSpPr>
            <a:spLocks noGrp="1"/>
          </p:cNvSpPr>
          <p:nvPr>
            <p:ph type="title"/>
          </p:nvPr>
        </p:nvSpPr>
        <p:spPr/>
        <p:txBody>
          <a:bodyPr/>
          <a:lstStyle/>
          <a:p>
            <a:r>
              <a:rPr lang="zh-CN" altLang="en-US"/>
              <a:t>药理作用</a:t>
            </a:r>
            <a:endParaRPr lang="zh-CN" altLang="en-US"/>
          </a:p>
        </p:txBody>
      </p:sp>
      <p:sp>
        <p:nvSpPr>
          <p:cNvPr id="1048988" name="五边形 16"/>
          <p:cNvSpPr/>
          <p:nvPr>
            <p:custDataLst>
              <p:tags r:id="rId2"/>
            </p:custDataLst>
          </p:nvPr>
        </p:nvSpPr>
        <p:spPr>
          <a:xfrm rot="16200000" flipH="1">
            <a:off x="7089075" y="1610071"/>
            <a:ext cx="820236" cy="2386711"/>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汉仪正圆 55简"/>
                <a:ea typeface="+mn-ea"/>
                <a:cs typeface="+mn-cs"/>
              </a:defRPr>
            </a:lvl1pPr>
            <a:lvl2pPr marL="457200" algn="l" defTabSz="914400" rtl="0" eaLnBrk="1" latinLnBrk="0" hangingPunct="1">
              <a:defRPr sz="1800" kern="1200">
                <a:solidFill>
                  <a:srgbClr val="FFFFFF"/>
                </a:solidFill>
                <a:latin typeface="汉仪正圆 55简"/>
                <a:ea typeface="+mn-ea"/>
                <a:cs typeface="+mn-cs"/>
              </a:defRPr>
            </a:lvl2pPr>
            <a:lvl3pPr marL="914400" algn="l" defTabSz="914400" rtl="0" eaLnBrk="1" latinLnBrk="0" hangingPunct="1">
              <a:defRPr sz="1800" kern="1200">
                <a:solidFill>
                  <a:srgbClr val="FFFFFF"/>
                </a:solidFill>
                <a:latin typeface="汉仪正圆 55简"/>
                <a:ea typeface="+mn-ea"/>
                <a:cs typeface="+mn-cs"/>
              </a:defRPr>
            </a:lvl3pPr>
            <a:lvl4pPr marL="1371600" algn="l" defTabSz="914400" rtl="0" eaLnBrk="1" latinLnBrk="0" hangingPunct="1">
              <a:defRPr sz="1800" kern="1200">
                <a:solidFill>
                  <a:srgbClr val="FFFFFF"/>
                </a:solidFill>
                <a:latin typeface="汉仪正圆 55简"/>
                <a:ea typeface="+mn-ea"/>
                <a:cs typeface="+mn-cs"/>
              </a:defRPr>
            </a:lvl4pPr>
            <a:lvl5pPr marL="1828800" algn="l" defTabSz="914400" rtl="0" eaLnBrk="1" latinLnBrk="0" hangingPunct="1">
              <a:defRPr sz="1800" kern="1200">
                <a:solidFill>
                  <a:srgbClr val="FFFFFF"/>
                </a:solidFill>
                <a:latin typeface="汉仪正圆 55简"/>
                <a:ea typeface="+mn-ea"/>
                <a:cs typeface="+mn-cs"/>
              </a:defRPr>
            </a:lvl5pPr>
            <a:lvl6pPr marL="2286000" algn="l" defTabSz="914400" rtl="0" eaLnBrk="1" latinLnBrk="0" hangingPunct="1">
              <a:defRPr sz="1800" kern="1200">
                <a:solidFill>
                  <a:srgbClr val="FFFFFF"/>
                </a:solidFill>
                <a:latin typeface="汉仪正圆 55简"/>
                <a:ea typeface="+mn-ea"/>
                <a:cs typeface="+mn-cs"/>
              </a:defRPr>
            </a:lvl6pPr>
            <a:lvl7pPr marL="2743200" algn="l" defTabSz="914400" rtl="0" eaLnBrk="1" latinLnBrk="0" hangingPunct="1">
              <a:defRPr sz="1800" kern="1200">
                <a:solidFill>
                  <a:srgbClr val="FFFFFF"/>
                </a:solidFill>
                <a:latin typeface="汉仪正圆 55简"/>
                <a:ea typeface="+mn-ea"/>
                <a:cs typeface="+mn-cs"/>
              </a:defRPr>
            </a:lvl7pPr>
            <a:lvl8pPr marL="3200400" algn="l" defTabSz="914400" rtl="0" eaLnBrk="1" latinLnBrk="0" hangingPunct="1">
              <a:defRPr sz="1800" kern="1200">
                <a:solidFill>
                  <a:srgbClr val="FFFFFF"/>
                </a:solidFill>
                <a:latin typeface="汉仪正圆 55简"/>
                <a:ea typeface="+mn-ea"/>
                <a:cs typeface="+mn-cs"/>
              </a:defRPr>
            </a:lvl8pPr>
            <a:lvl9pPr marL="3657600" algn="l" defTabSz="914400" rtl="0" eaLnBrk="1" latinLnBrk="0" hangingPunct="1">
              <a:defRPr sz="1800" kern="1200">
                <a:solidFill>
                  <a:srgbClr val="FFFFFF"/>
                </a:solidFill>
                <a:latin typeface="汉仪正圆 55简"/>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90" name="五边形 17"/>
          <p:cNvSpPr/>
          <p:nvPr>
            <p:custDataLst>
              <p:tags r:id="rId3"/>
            </p:custDataLst>
          </p:nvPr>
        </p:nvSpPr>
        <p:spPr>
          <a:xfrm rot="16200000" flipH="1">
            <a:off x="7109348" y="4268920"/>
            <a:ext cx="779748" cy="214168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汉仪正圆 55简"/>
                <a:ea typeface="+mn-ea"/>
                <a:cs typeface="+mn-cs"/>
              </a:defRPr>
            </a:lvl1pPr>
            <a:lvl2pPr marL="457200" algn="l" defTabSz="914400" rtl="0" eaLnBrk="1" latinLnBrk="0" hangingPunct="1">
              <a:defRPr sz="1800" kern="1200">
                <a:solidFill>
                  <a:srgbClr val="FFFFFF"/>
                </a:solidFill>
                <a:latin typeface="汉仪正圆 55简"/>
                <a:ea typeface="+mn-ea"/>
                <a:cs typeface="+mn-cs"/>
              </a:defRPr>
            </a:lvl2pPr>
            <a:lvl3pPr marL="914400" algn="l" defTabSz="914400" rtl="0" eaLnBrk="1" latinLnBrk="0" hangingPunct="1">
              <a:defRPr sz="1800" kern="1200">
                <a:solidFill>
                  <a:srgbClr val="FFFFFF"/>
                </a:solidFill>
                <a:latin typeface="汉仪正圆 55简"/>
                <a:ea typeface="+mn-ea"/>
                <a:cs typeface="+mn-cs"/>
              </a:defRPr>
            </a:lvl3pPr>
            <a:lvl4pPr marL="1371600" algn="l" defTabSz="914400" rtl="0" eaLnBrk="1" latinLnBrk="0" hangingPunct="1">
              <a:defRPr sz="1800" kern="1200">
                <a:solidFill>
                  <a:srgbClr val="FFFFFF"/>
                </a:solidFill>
                <a:latin typeface="汉仪正圆 55简"/>
                <a:ea typeface="+mn-ea"/>
                <a:cs typeface="+mn-cs"/>
              </a:defRPr>
            </a:lvl4pPr>
            <a:lvl5pPr marL="1828800" algn="l" defTabSz="914400" rtl="0" eaLnBrk="1" latinLnBrk="0" hangingPunct="1">
              <a:defRPr sz="1800" kern="1200">
                <a:solidFill>
                  <a:srgbClr val="FFFFFF"/>
                </a:solidFill>
                <a:latin typeface="汉仪正圆 55简"/>
                <a:ea typeface="+mn-ea"/>
                <a:cs typeface="+mn-cs"/>
              </a:defRPr>
            </a:lvl5pPr>
            <a:lvl6pPr marL="2286000" algn="l" defTabSz="914400" rtl="0" eaLnBrk="1" latinLnBrk="0" hangingPunct="1">
              <a:defRPr sz="1800" kern="1200">
                <a:solidFill>
                  <a:srgbClr val="FFFFFF"/>
                </a:solidFill>
                <a:latin typeface="汉仪正圆 55简"/>
                <a:ea typeface="+mn-ea"/>
                <a:cs typeface="+mn-cs"/>
              </a:defRPr>
            </a:lvl6pPr>
            <a:lvl7pPr marL="2743200" algn="l" defTabSz="914400" rtl="0" eaLnBrk="1" latinLnBrk="0" hangingPunct="1">
              <a:defRPr sz="1800" kern="1200">
                <a:solidFill>
                  <a:srgbClr val="FFFFFF"/>
                </a:solidFill>
                <a:latin typeface="汉仪正圆 55简"/>
                <a:ea typeface="+mn-ea"/>
                <a:cs typeface="+mn-cs"/>
              </a:defRPr>
            </a:lvl7pPr>
            <a:lvl8pPr marL="3200400" algn="l" defTabSz="914400" rtl="0" eaLnBrk="1" latinLnBrk="0" hangingPunct="1">
              <a:defRPr sz="1800" kern="1200">
                <a:solidFill>
                  <a:srgbClr val="FFFFFF"/>
                </a:solidFill>
                <a:latin typeface="汉仪正圆 55简"/>
                <a:ea typeface="+mn-ea"/>
                <a:cs typeface="+mn-cs"/>
              </a:defRPr>
            </a:lvl8pPr>
            <a:lvl9pPr marL="3657600" algn="l" defTabSz="914400" rtl="0" eaLnBrk="1" latinLnBrk="0" hangingPunct="1">
              <a:defRPr sz="1800" kern="1200">
                <a:solidFill>
                  <a:srgbClr val="FFFFFF"/>
                </a:solidFill>
                <a:latin typeface="汉仪正圆 55简"/>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92" name="任意多边形 18"/>
          <p:cNvSpPr/>
          <p:nvPr>
            <p:custDataLst>
              <p:tags r:id="rId4"/>
            </p:custDataLst>
          </p:nvPr>
        </p:nvSpPr>
        <p:spPr>
          <a:xfrm>
            <a:off x="6428049" y="2390278"/>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汉仪正圆 55简"/>
                <a:ea typeface="+mn-ea"/>
                <a:cs typeface="+mn-cs"/>
              </a:defRPr>
            </a:lvl1pPr>
            <a:lvl2pPr marL="457200" algn="l" defTabSz="914400" rtl="0" eaLnBrk="1" latinLnBrk="0" hangingPunct="1">
              <a:defRPr sz="1800" kern="1200">
                <a:solidFill>
                  <a:srgbClr val="FFFFFF"/>
                </a:solidFill>
                <a:latin typeface="汉仪正圆 55简"/>
                <a:ea typeface="+mn-ea"/>
                <a:cs typeface="+mn-cs"/>
              </a:defRPr>
            </a:lvl2pPr>
            <a:lvl3pPr marL="914400" algn="l" defTabSz="914400" rtl="0" eaLnBrk="1" latinLnBrk="0" hangingPunct="1">
              <a:defRPr sz="1800" kern="1200">
                <a:solidFill>
                  <a:srgbClr val="FFFFFF"/>
                </a:solidFill>
                <a:latin typeface="汉仪正圆 55简"/>
                <a:ea typeface="+mn-ea"/>
                <a:cs typeface="+mn-cs"/>
              </a:defRPr>
            </a:lvl3pPr>
            <a:lvl4pPr marL="1371600" algn="l" defTabSz="914400" rtl="0" eaLnBrk="1" latinLnBrk="0" hangingPunct="1">
              <a:defRPr sz="1800" kern="1200">
                <a:solidFill>
                  <a:srgbClr val="FFFFFF"/>
                </a:solidFill>
                <a:latin typeface="汉仪正圆 55简"/>
                <a:ea typeface="+mn-ea"/>
                <a:cs typeface="+mn-cs"/>
              </a:defRPr>
            </a:lvl4pPr>
            <a:lvl5pPr marL="1828800" algn="l" defTabSz="914400" rtl="0" eaLnBrk="1" latinLnBrk="0" hangingPunct="1">
              <a:defRPr sz="1800" kern="1200">
                <a:solidFill>
                  <a:srgbClr val="FFFFFF"/>
                </a:solidFill>
                <a:latin typeface="汉仪正圆 55简"/>
                <a:ea typeface="+mn-ea"/>
                <a:cs typeface="+mn-cs"/>
              </a:defRPr>
            </a:lvl5pPr>
            <a:lvl6pPr marL="2286000" algn="l" defTabSz="914400" rtl="0" eaLnBrk="1" latinLnBrk="0" hangingPunct="1">
              <a:defRPr sz="1800" kern="1200">
                <a:solidFill>
                  <a:srgbClr val="FFFFFF"/>
                </a:solidFill>
                <a:latin typeface="汉仪正圆 55简"/>
                <a:ea typeface="+mn-ea"/>
                <a:cs typeface="+mn-cs"/>
              </a:defRPr>
            </a:lvl6pPr>
            <a:lvl7pPr marL="2743200" algn="l" defTabSz="914400" rtl="0" eaLnBrk="1" latinLnBrk="0" hangingPunct="1">
              <a:defRPr sz="1800" kern="1200">
                <a:solidFill>
                  <a:srgbClr val="FFFFFF"/>
                </a:solidFill>
                <a:latin typeface="汉仪正圆 55简"/>
                <a:ea typeface="+mn-ea"/>
                <a:cs typeface="+mn-cs"/>
              </a:defRPr>
            </a:lvl7pPr>
            <a:lvl8pPr marL="3200400" algn="l" defTabSz="914400" rtl="0" eaLnBrk="1" latinLnBrk="0" hangingPunct="1">
              <a:defRPr sz="1800" kern="1200">
                <a:solidFill>
                  <a:srgbClr val="FFFFFF"/>
                </a:solidFill>
                <a:latin typeface="汉仪正圆 55简"/>
                <a:ea typeface="+mn-ea"/>
                <a:cs typeface="+mn-cs"/>
              </a:defRPr>
            </a:lvl8pPr>
            <a:lvl9pPr marL="3657600" algn="l" defTabSz="914400" rtl="0" eaLnBrk="1" latinLnBrk="0" hangingPunct="1">
              <a:defRPr sz="1800" kern="1200">
                <a:solidFill>
                  <a:srgbClr val="FFFFFF"/>
                </a:solidFill>
                <a:latin typeface="汉仪正圆 55简"/>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94" name="任意多边形 19"/>
          <p:cNvSpPr/>
          <p:nvPr>
            <p:custDataLst>
              <p:tags r:id="rId5"/>
            </p:custDataLst>
          </p:nvPr>
        </p:nvSpPr>
        <p:spPr>
          <a:xfrm flipV="1">
            <a:off x="6305796" y="1777170"/>
            <a:ext cx="2386711"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汉仪正圆 55简"/>
                <a:ea typeface="+mn-ea"/>
                <a:cs typeface="+mn-cs"/>
              </a:defRPr>
            </a:lvl1pPr>
            <a:lvl2pPr marL="457200" algn="l" defTabSz="914400" rtl="0" eaLnBrk="1" latinLnBrk="0" hangingPunct="1">
              <a:defRPr sz="1800" kern="1200">
                <a:solidFill>
                  <a:srgbClr val="FFFFFF"/>
                </a:solidFill>
                <a:latin typeface="汉仪正圆 55简"/>
                <a:ea typeface="+mn-ea"/>
                <a:cs typeface="+mn-cs"/>
              </a:defRPr>
            </a:lvl2pPr>
            <a:lvl3pPr marL="914400" algn="l" defTabSz="914400" rtl="0" eaLnBrk="1" latinLnBrk="0" hangingPunct="1">
              <a:defRPr sz="1800" kern="1200">
                <a:solidFill>
                  <a:srgbClr val="FFFFFF"/>
                </a:solidFill>
                <a:latin typeface="汉仪正圆 55简"/>
                <a:ea typeface="+mn-ea"/>
                <a:cs typeface="+mn-cs"/>
              </a:defRPr>
            </a:lvl3pPr>
            <a:lvl4pPr marL="1371600" algn="l" defTabSz="914400" rtl="0" eaLnBrk="1" latinLnBrk="0" hangingPunct="1">
              <a:defRPr sz="1800" kern="1200">
                <a:solidFill>
                  <a:srgbClr val="FFFFFF"/>
                </a:solidFill>
                <a:latin typeface="汉仪正圆 55简"/>
                <a:ea typeface="+mn-ea"/>
                <a:cs typeface="+mn-cs"/>
              </a:defRPr>
            </a:lvl4pPr>
            <a:lvl5pPr marL="1828800" algn="l" defTabSz="914400" rtl="0" eaLnBrk="1" latinLnBrk="0" hangingPunct="1">
              <a:defRPr sz="1800" kern="1200">
                <a:solidFill>
                  <a:srgbClr val="FFFFFF"/>
                </a:solidFill>
                <a:latin typeface="汉仪正圆 55简"/>
                <a:ea typeface="+mn-ea"/>
                <a:cs typeface="+mn-cs"/>
              </a:defRPr>
            </a:lvl5pPr>
            <a:lvl6pPr marL="2286000" algn="l" defTabSz="914400" rtl="0" eaLnBrk="1" latinLnBrk="0" hangingPunct="1">
              <a:defRPr sz="1800" kern="1200">
                <a:solidFill>
                  <a:srgbClr val="FFFFFF"/>
                </a:solidFill>
                <a:latin typeface="汉仪正圆 55简"/>
                <a:ea typeface="+mn-ea"/>
                <a:cs typeface="+mn-cs"/>
              </a:defRPr>
            </a:lvl6pPr>
            <a:lvl7pPr marL="2743200" algn="l" defTabSz="914400" rtl="0" eaLnBrk="1" latinLnBrk="0" hangingPunct="1">
              <a:defRPr sz="1800" kern="1200">
                <a:solidFill>
                  <a:srgbClr val="FFFFFF"/>
                </a:solidFill>
                <a:latin typeface="汉仪正圆 55简"/>
                <a:ea typeface="+mn-ea"/>
                <a:cs typeface="+mn-cs"/>
              </a:defRPr>
            </a:lvl7pPr>
            <a:lvl8pPr marL="3200400" algn="l" defTabSz="914400" rtl="0" eaLnBrk="1" latinLnBrk="0" hangingPunct="1">
              <a:defRPr sz="1800" kern="1200">
                <a:solidFill>
                  <a:srgbClr val="FFFFFF"/>
                </a:solidFill>
                <a:latin typeface="汉仪正圆 55简"/>
                <a:ea typeface="+mn-ea"/>
                <a:cs typeface="+mn-cs"/>
              </a:defRPr>
            </a:lvl8pPr>
            <a:lvl9pPr marL="3657600" algn="l" defTabSz="914400" rtl="0" eaLnBrk="1" latinLnBrk="0" hangingPunct="1">
              <a:defRPr sz="1800" kern="1200">
                <a:solidFill>
                  <a:srgbClr val="FFFFFF"/>
                </a:solidFill>
                <a:latin typeface="汉仪正圆 55简"/>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96" name="五边形 2"/>
          <p:cNvSpPr/>
          <p:nvPr>
            <p:custDataLst>
              <p:tags r:id="rId6"/>
            </p:custDataLst>
          </p:nvPr>
        </p:nvSpPr>
        <p:spPr>
          <a:xfrm rot="16200000" flipH="1">
            <a:off x="1620865" y="1610685"/>
            <a:ext cx="820236" cy="2385315"/>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汉仪正圆 55简"/>
                <a:ea typeface="+mn-ea"/>
                <a:cs typeface="+mn-cs"/>
              </a:defRPr>
            </a:lvl1pPr>
            <a:lvl2pPr marL="457200" algn="l" defTabSz="914400" rtl="0" eaLnBrk="1" latinLnBrk="0" hangingPunct="1">
              <a:defRPr sz="1800" kern="1200">
                <a:solidFill>
                  <a:srgbClr val="FFFFFF"/>
                </a:solidFill>
                <a:latin typeface="汉仪正圆 55简"/>
                <a:ea typeface="+mn-ea"/>
                <a:cs typeface="+mn-cs"/>
              </a:defRPr>
            </a:lvl2pPr>
            <a:lvl3pPr marL="914400" algn="l" defTabSz="914400" rtl="0" eaLnBrk="1" latinLnBrk="0" hangingPunct="1">
              <a:defRPr sz="1800" kern="1200">
                <a:solidFill>
                  <a:srgbClr val="FFFFFF"/>
                </a:solidFill>
                <a:latin typeface="汉仪正圆 55简"/>
                <a:ea typeface="+mn-ea"/>
                <a:cs typeface="+mn-cs"/>
              </a:defRPr>
            </a:lvl3pPr>
            <a:lvl4pPr marL="1371600" algn="l" defTabSz="914400" rtl="0" eaLnBrk="1" latinLnBrk="0" hangingPunct="1">
              <a:defRPr sz="1800" kern="1200">
                <a:solidFill>
                  <a:srgbClr val="FFFFFF"/>
                </a:solidFill>
                <a:latin typeface="汉仪正圆 55简"/>
                <a:ea typeface="+mn-ea"/>
                <a:cs typeface="+mn-cs"/>
              </a:defRPr>
            </a:lvl4pPr>
            <a:lvl5pPr marL="1828800" algn="l" defTabSz="914400" rtl="0" eaLnBrk="1" latinLnBrk="0" hangingPunct="1">
              <a:defRPr sz="1800" kern="1200">
                <a:solidFill>
                  <a:srgbClr val="FFFFFF"/>
                </a:solidFill>
                <a:latin typeface="汉仪正圆 55简"/>
                <a:ea typeface="+mn-ea"/>
                <a:cs typeface="+mn-cs"/>
              </a:defRPr>
            </a:lvl5pPr>
            <a:lvl6pPr marL="2286000" algn="l" defTabSz="914400" rtl="0" eaLnBrk="1" latinLnBrk="0" hangingPunct="1">
              <a:defRPr sz="1800" kern="1200">
                <a:solidFill>
                  <a:srgbClr val="FFFFFF"/>
                </a:solidFill>
                <a:latin typeface="汉仪正圆 55简"/>
                <a:ea typeface="+mn-ea"/>
                <a:cs typeface="+mn-cs"/>
              </a:defRPr>
            </a:lvl6pPr>
            <a:lvl7pPr marL="2743200" algn="l" defTabSz="914400" rtl="0" eaLnBrk="1" latinLnBrk="0" hangingPunct="1">
              <a:defRPr sz="1800" kern="1200">
                <a:solidFill>
                  <a:srgbClr val="FFFFFF"/>
                </a:solidFill>
                <a:latin typeface="汉仪正圆 55简"/>
                <a:ea typeface="+mn-ea"/>
                <a:cs typeface="+mn-cs"/>
              </a:defRPr>
            </a:lvl7pPr>
            <a:lvl8pPr marL="3200400" algn="l" defTabSz="914400" rtl="0" eaLnBrk="1" latinLnBrk="0" hangingPunct="1">
              <a:defRPr sz="1800" kern="1200">
                <a:solidFill>
                  <a:srgbClr val="FFFFFF"/>
                </a:solidFill>
                <a:latin typeface="汉仪正圆 55简"/>
                <a:ea typeface="+mn-ea"/>
                <a:cs typeface="+mn-cs"/>
              </a:defRPr>
            </a:lvl8pPr>
            <a:lvl9pPr marL="3657600" algn="l" defTabSz="914400" rtl="0" eaLnBrk="1" latinLnBrk="0" hangingPunct="1">
              <a:defRPr sz="1800" kern="1200">
                <a:solidFill>
                  <a:srgbClr val="FFFFFF"/>
                </a:solidFill>
                <a:latin typeface="汉仪正圆 55简"/>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8998" name="五边形 3"/>
          <p:cNvSpPr/>
          <p:nvPr>
            <p:custDataLst>
              <p:tags r:id="rId7"/>
            </p:custDataLst>
          </p:nvPr>
        </p:nvSpPr>
        <p:spPr>
          <a:xfrm rot="16200000" flipH="1">
            <a:off x="1642367" y="4268920"/>
            <a:ext cx="779748" cy="214168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汉仪正圆 55简"/>
                <a:ea typeface="+mn-ea"/>
                <a:cs typeface="+mn-cs"/>
              </a:defRPr>
            </a:lvl1pPr>
            <a:lvl2pPr marL="457200" algn="l" defTabSz="914400" rtl="0" eaLnBrk="1" latinLnBrk="0" hangingPunct="1">
              <a:defRPr sz="1800" kern="1200">
                <a:solidFill>
                  <a:srgbClr val="FFFFFF"/>
                </a:solidFill>
                <a:latin typeface="汉仪正圆 55简"/>
                <a:ea typeface="+mn-ea"/>
                <a:cs typeface="+mn-cs"/>
              </a:defRPr>
            </a:lvl2pPr>
            <a:lvl3pPr marL="914400" algn="l" defTabSz="914400" rtl="0" eaLnBrk="1" latinLnBrk="0" hangingPunct="1">
              <a:defRPr sz="1800" kern="1200">
                <a:solidFill>
                  <a:srgbClr val="FFFFFF"/>
                </a:solidFill>
                <a:latin typeface="汉仪正圆 55简"/>
                <a:ea typeface="+mn-ea"/>
                <a:cs typeface="+mn-cs"/>
              </a:defRPr>
            </a:lvl3pPr>
            <a:lvl4pPr marL="1371600" algn="l" defTabSz="914400" rtl="0" eaLnBrk="1" latinLnBrk="0" hangingPunct="1">
              <a:defRPr sz="1800" kern="1200">
                <a:solidFill>
                  <a:srgbClr val="FFFFFF"/>
                </a:solidFill>
                <a:latin typeface="汉仪正圆 55简"/>
                <a:ea typeface="+mn-ea"/>
                <a:cs typeface="+mn-cs"/>
              </a:defRPr>
            </a:lvl4pPr>
            <a:lvl5pPr marL="1828800" algn="l" defTabSz="914400" rtl="0" eaLnBrk="1" latinLnBrk="0" hangingPunct="1">
              <a:defRPr sz="1800" kern="1200">
                <a:solidFill>
                  <a:srgbClr val="FFFFFF"/>
                </a:solidFill>
                <a:latin typeface="汉仪正圆 55简"/>
                <a:ea typeface="+mn-ea"/>
                <a:cs typeface="+mn-cs"/>
              </a:defRPr>
            </a:lvl5pPr>
            <a:lvl6pPr marL="2286000" algn="l" defTabSz="914400" rtl="0" eaLnBrk="1" latinLnBrk="0" hangingPunct="1">
              <a:defRPr sz="1800" kern="1200">
                <a:solidFill>
                  <a:srgbClr val="FFFFFF"/>
                </a:solidFill>
                <a:latin typeface="汉仪正圆 55简"/>
                <a:ea typeface="+mn-ea"/>
                <a:cs typeface="+mn-cs"/>
              </a:defRPr>
            </a:lvl6pPr>
            <a:lvl7pPr marL="2743200" algn="l" defTabSz="914400" rtl="0" eaLnBrk="1" latinLnBrk="0" hangingPunct="1">
              <a:defRPr sz="1800" kern="1200">
                <a:solidFill>
                  <a:srgbClr val="FFFFFF"/>
                </a:solidFill>
                <a:latin typeface="汉仪正圆 55简"/>
                <a:ea typeface="+mn-ea"/>
                <a:cs typeface="+mn-cs"/>
              </a:defRPr>
            </a:lvl7pPr>
            <a:lvl8pPr marL="3200400" algn="l" defTabSz="914400" rtl="0" eaLnBrk="1" latinLnBrk="0" hangingPunct="1">
              <a:defRPr sz="1800" kern="1200">
                <a:solidFill>
                  <a:srgbClr val="FFFFFF"/>
                </a:solidFill>
                <a:latin typeface="汉仪正圆 55简"/>
                <a:ea typeface="+mn-ea"/>
                <a:cs typeface="+mn-cs"/>
              </a:defRPr>
            </a:lvl8pPr>
            <a:lvl9pPr marL="3657600" algn="l" defTabSz="914400" rtl="0" eaLnBrk="1" latinLnBrk="0" hangingPunct="1">
              <a:defRPr sz="1800" kern="1200">
                <a:solidFill>
                  <a:srgbClr val="FFFFFF"/>
                </a:solidFill>
                <a:latin typeface="汉仪正圆 55简"/>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00" name="任意多边形 4"/>
          <p:cNvSpPr/>
          <p:nvPr>
            <p:custDataLst>
              <p:tags r:id="rId8"/>
            </p:custDataLst>
          </p:nvPr>
        </p:nvSpPr>
        <p:spPr>
          <a:xfrm>
            <a:off x="961067" y="2390278"/>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汉仪正圆 55简"/>
                <a:ea typeface="+mn-ea"/>
                <a:cs typeface="+mn-cs"/>
              </a:defRPr>
            </a:lvl1pPr>
            <a:lvl2pPr marL="457200" algn="l" defTabSz="914400" rtl="0" eaLnBrk="1" latinLnBrk="0" hangingPunct="1">
              <a:defRPr sz="1800" kern="1200">
                <a:solidFill>
                  <a:srgbClr val="FFFFFF"/>
                </a:solidFill>
                <a:latin typeface="汉仪正圆 55简"/>
                <a:ea typeface="+mn-ea"/>
                <a:cs typeface="+mn-cs"/>
              </a:defRPr>
            </a:lvl2pPr>
            <a:lvl3pPr marL="914400" algn="l" defTabSz="914400" rtl="0" eaLnBrk="1" latinLnBrk="0" hangingPunct="1">
              <a:defRPr sz="1800" kern="1200">
                <a:solidFill>
                  <a:srgbClr val="FFFFFF"/>
                </a:solidFill>
                <a:latin typeface="汉仪正圆 55简"/>
                <a:ea typeface="+mn-ea"/>
                <a:cs typeface="+mn-cs"/>
              </a:defRPr>
            </a:lvl3pPr>
            <a:lvl4pPr marL="1371600" algn="l" defTabSz="914400" rtl="0" eaLnBrk="1" latinLnBrk="0" hangingPunct="1">
              <a:defRPr sz="1800" kern="1200">
                <a:solidFill>
                  <a:srgbClr val="FFFFFF"/>
                </a:solidFill>
                <a:latin typeface="汉仪正圆 55简"/>
                <a:ea typeface="+mn-ea"/>
                <a:cs typeface="+mn-cs"/>
              </a:defRPr>
            </a:lvl4pPr>
            <a:lvl5pPr marL="1828800" algn="l" defTabSz="914400" rtl="0" eaLnBrk="1" latinLnBrk="0" hangingPunct="1">
              <a:defRPr sz="1800" kern="1200">
                <a:solidFill>
                  <a:srgbClr val="FFFFFF"/>
                </a:solidFill>
                <a:latin typeface="汉仪正圆 55简"/>
                <a:ea typeface="+mn-ea"/>
                <a:cs typeface="+mn-cs"/>
              </a:defRPr>
            </a:lvl5pPr>
            <a:lvl6pPr marL="2286000" algn="l" defTabSz="914400" rtl="0" eaLnBrk="1" latinLnBrk="0" hangingPunct="1">
              <a:defRPr sz="1800" kern="1200">
                <a:solidFill>
                  <a:srgbClr val="FFFFFF"/>
                </a:solidFill>
                <a:latin typeface="汉仪正圆 55简"/>
                <a:ea typeface="+mn-ea"/>
                <a:cs typeface="+mn-cs"/>
              </a:defRPr>
            </a:lvl6pPr>
            <a:lvl7pPr marL="2743200" algn="l" defTabSz="914400" rtl="0" eaLnBrk="1" latinLnBrk="0" hangingPunct="1">
              <a:defRPr sz="1800" kern="1200">
                <a:solidFill>
                  <a:srgbClr val="FFFFFF"/>
                </a:solidFill>
                <a:latin typeface="汉仪正圆 55简"/>
                <a:ea typeface="+mn-ea"/>
                <a:cs typeface="+mn-cs"/>
              </a:defRPr>
            </a:lvl7pPr>
            <a:lvl8pPr marL="3200400" algn="l" defTabSz="914400" rtl="0" eaLnBrk="1" latinLnBrk="0" hangingPunct="1">
              <a:defRPr sz="1800" kern="1200">
                <a:solidFill>
                  <a:srgbClr val="FFFFFF"/>
                </a:solidFill>
                <a:latin typeface="汉仪正圆 55简"/>
                <a:ea typeface="+mn-ea"/>
                <a:cs typeface="+mn-cs"/>
              </a:defRPr>
            </a:lvl8pPr>
            <a:lvl9pPr marL="3657600" algn="l" defTabSz="914400" rtl="0" eaLnBrk="1" latinLnBrk="0" hangingPunct="1">
              <a:defRPr sz="1800" kern="1200">
                <a:solidFill>
                  <a:srgbClr val="FFFFFF"/>
                </a:solidFill>
                <a:latin typeface="汉仪正圆 55简"/>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02" name="任意多边形 5"/>
          <p:cNvSpPr/>
          <p:nvPr>
            <p:custDataLst>
              <p:tags r:id="rId9"/>
            </p:custDataLst>
          </p:nvPr>
        </p:nvSpPr>
        <p:spPr>
          <a:xfrm flipV="1">
            <a:off x="838200" y="1777170"/>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汉仪正圆 55简"/>
                <a:ea typeface="+mn-ea"/>
                <a:cs typeface="+mn-cs"/>
              </a:defRPr>
            </a:lvl1pPr>
            <a:lvl2pPr marL="457200" algn="l" defTabSz="914400" rtl="0" eaLnBrk="1" latinLnBrk="0" hangingPunct="1">
              <a:defRPr sz="1800" kern="1200">
                <a:solidFill>
                  <a:srgbClr val="FFFFFF"/>
                </a:solidFill>
                <a:latin typeface="汉仪正圆 55简"/>
                <a:ea typeface="+mn-ea"/>
                <a:cs typeface="+mn-cs"/>
              </a:defRPr>
            </a:lvl2pPr>
            <a:lvl3pPr marL="914400" algn="l" defTabSz="914400" rtl="0" eaLnBrk="1" latinLnBrk="0" hangingPunct="1">
              <a:defRPr sz="1800" kern="1200">
                <a:solidFill>
                  <a:srgbClr val="FFFFFF"/>
                </a:solidFill>
                <a:latin typeface="汉仪正圆 55简"/>
                <a:ea typeface="+mn-ea"/>
                <a:cs typeface="+mn-cs"/>
              </a:defRPr>
            </a:lvl3pPr>
            <a:lvl4pPr marL="1371600" algn="l" defTabSz="914400" rtl="0" eaLnBrk="1" latinLnBrk="0" hangingPunct="1">
              <a:defRPr sz="1800" kern="1200">
                <a:solidFill>
                  <a:srgbClr val="FFFFFF"/>
                </a:solidFill>
                <a:latin typeface="汉仪正圆 55简"/>
                <a:ea typeface="+mn-ea"/>
                <a:cs typeface="+mn-cs"/>
              </a:defRPr>
            </a:lvl4pPr>
            <a:lvl5pPr marL="1828800" algn="l" defTabSz="914400" rtl="0" eaLnBrk="1" latinLnBrk="0" hangingPunct="1">
              <a:defRPr sz="1800" kern="1200">
                <a:solidFill>
                  <a:srgbClr val="FFFFFF"/>
                </a:solidFill>
                <a:latin typeface="汉仪正圆 55简"/>
                <a:ea typeface="+mn-ea"/>
                <a:cs typeface="+mn-cs"/>
              </a:defRPr>
            </a:lvl5pPr>
            <a:lvl6pPr marL="2286000" algn="l" defTabSz="914400" rtl="0" eaLnBrk="1" latinLnBrk="0" hangingPunct="1">
              <a:defRPr sz="1800" kern="1200">
                <a:solidFill>
                  <a:srgbClr val="FFFFFF"/>
                </a:solidFill>
                <a:latin typeface="汉仪正圆 55简"/>
                <a:ea typeface="+mn-ea"/>
                <a:cs typeface="+mn-cs"/>
              </a:defRPr>
            </a:lvl6pPr>
            <a:lvl7pPr marL="2743200" algn="l" defTabSz="914400" rtl="0" eaLnBrk="1" latinLnBrk="0" hangingPunct="1">
              <a:defRPr sz="1800" kern="1200">
                <a:solidFill>
                  <a:srgbClr val="FFFFFF"/>
                </a:solidFill>
                <a:latin typeface="汉仪正圆 55简"/>
                <a:ea typeface="+mn-ea"/>
                <a:cs typeface="+mn-cs"/>
              </a:defRPr>
            </a:lvl7pPr>
            <a:lvl8pPr marL="3200400" algn="l" defTabSz="914400" rtl="0" eaLnBrk="1" latinLnBrk="0" hangingPunct="1">
              <a:defRPr sz="1800" kern="1200">
                <a:solidFill>
                  <a:srgbClr val="FFFFFF"/>
                </a:solidFill>
                <a:latin typeface="汉仪正圆 55简"/>
                <a:ea typeface="+mn-ea"/>
                <a:cs typeface="+mn-cs"/>
              </a:defRPr>
            </a:lvl8pPr>
            <a:lvl9pPr marL="3657600" algn="l" defTabSz="914400" rtl="0" eaLnBrk="1" latinLnBrk="0" hangingPunct="1">
              <a:defRPr sz="1800" kern="1200">
                <a:solidFill>
                  <a:srgbClr val="FFFFFF"/>
                </a:solidFill>
                <a:latin typeface="汉仪正圆 55简"/>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0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961067" y="3070349"/>
            <a:ext cx="2141688" cy="1929628"/>
          </a:xfrm>
          <a:prstGeom prst="rect">
            <a:avLst/>
          </a:prstGeom>
          <a:noFill/>
          <a:ln>
            <a:noFill/>
          </a:ln>
        </p:spPr>
        <p:txBody>
          <a:bodyPr wrap="square">
            <a:normAutofit fontScale="80000" lnSpcReduction="1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吡拉西坦是一种中枢神经系统兴奋剂，具有促进神经递质释放和增强神经细胞活性的作用。</a:t>
            </a:r>
            <a:endPar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49006"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28049" y="3070349"/>
            <a:ext cx="2141688" cy="192962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err="1">
                <a:solidFill>
                  <a:schemeClr val="tx1">
                    <a:lumMod val="75000"/>
                    <a:lumOff val="25000"/>
                  </a:schemeClr>
                </a:solidFill>
                <a:latin typeface="+mn-ea"/>
                <a:ea typeface="+mn-ea"/>
                <a:cs typeface="+mn-ea"/>
                <a:sym typeface="+mn-lt"/>
              </a:rPr>
              <a:t>吡拉西坦还可以改善睡眠质量，缓解焦虑和抑郁情绪。</a:t>
            </a:r>
            <a:endParaRPr err="1">
              <a:solidFill>
                <a:schemeClr val="tx1">
                  <a:lumMod val="75000"/>
                  <a:lumOff val="25000"/>
                </a:schemeClr>
              </a:solidFill>
              <a:latin typeface="+mn-ea"/>
              <a:ea typeface="+mn-ea"/>
              <a:cs typeface="+mn-ea"/>
              <a:sym typeface="+mn-lt"/>
            </a:endParaRPr>
          </a:p>
        </p:txBody>
      </p:sp>
      <p:sp>
        <p:nvSpPr>
          <p:cNvPr id="1049008" name="五边形 9"/>
          <p:cNvSpPr/>
          <p:nvPr>
            <p:custDataLst>
              <p:tags r:id="rId12"/>
            </p:custDataLst>
          </p:nvPr>
        </p:nvSpPr>
        <p:spPr>
          <a:xfrm rot="16200000" flipH="1">
            <a:off x="4425312" y="1622972"/>
            <a:ext cx="820236" cy="2385315"/>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汉仪正圆 55简"/>
                <a:ea typeface="+mn-ea"/>
                <a:cs typeface="+mn-cs"/>
              </a:defRPr>
            </a:lvl1pPr>
            <a:lvl2pPr marL="457200" algn="l" defTabSz="914400" rtl="0" eaLnBrk="1" latinLnBrk="0" hangingPunct="1">
              <a:defRPr sz="1800" kern="1200">
                <a:solidFill>
                  <a:srgbClr val="FFFFFF"/>
                </a:solidFill>
                <a:latin typeface="汉仪正圆 55简"/>
                <a:ea typeface="+mn-ea"/>
                <a:cs typeface="+mn-cs"/>
              </a:defRPr>
            </a:lvl2pPr>
            <a:lvl3pPr marL="914400" algn="l" defTabSz="914400" rtl="0" eaLnBrk="1" latinLnBrk="0" hangingPunct="1">
              <a:defRPr sz="1800" kern="1200">
                <a:solidFill>
                  <a:srgbClr val="FFFFFF"/>
                </a:solidFill>
                <a:latin typeface="汉仪正圆 55简"/>
                <a:ea typeface="+mn-ea"/>
                <a:cs typeface="+mn-cs"/>
              </a:defRPr>
            </a:lvl3pPr>
            <a:lvl4pPr marL="1371600" algn="l" defTabSz="914400" rtl="0" eaLnBrk="1" latinLnBrk="0" hangingPunct="1">
              <a:defRPr sz="1800" kern="1200">
                <a:solidFill>
                  <a:srgbClr val="FFFFFF"/>
                </a:solidFill>
                <a:latin typeface="汉仪正圆 55简"/>
                <a:ea typeface="+mn-ea"/>
                <a:cs typeface="+mn-cs"/>
              </a:defRPr>
            </a:lvl4pPr>
            <a:lvl5pPr marL="1828800" algn="l" defTabSz="914400" rtl="0" eaLnBrk="1" latinLnBrk="0" hangingPunct="1">
              <a:defRPr sz="1800" kern="1200">
                <a:solidFill>
                  <a:srgbClr val="FFFFFF"/>
                </a:solidFill>
                <a:latin typeface="汉仪正圆 55简"/>
                <a:ea typeface="+mn-ea"/>
                <a:cs typeface="+mn-cs"/>
              </a:defRPr>
            </a:lvl5pPr>
            <a:lvl6pPr marL="2286000" algn="l" defTabSz="914400" rtl="0" eaLnBrk="1" latinLnBrk="0" hangingPunct="1">
              <a:defRPr sz="1800" kern="1200">
                <a:solidFill>
                  <a:srgbClr val="FFFFFF"/>
                </a:solidFill>
                <a:latin typeface="汉仪正圆 55简"/>
                <a:ea typeface="+mn-ea"/>
                <a:cs typeface="+mn-cs"/>
              </a:defRPr>
            </a:lvl6pPr>
            <a:lvl7pPr marL="2743200" algn="l" defTabSz="914400" rtl="0" eaLnBrk="1" latinLnBrk="0" hangingPunct="1">
              <a:defRPr sz="1800" kern="1200">
                <a:solidFill>
                  <a:srgbClr val="FFFFFF"/>
                </a:solidFill>
                <a:latin typeface="汉仪正圆 55简"/>
                <a:ea typeface="+mn-ea"/>
                <a:cs typeface="+mn-cs"/>
              </a:defRPr>
            </a:lvl7pPr>
            <a:lvl8pPr marL="3200400" algn="l" defTabSz="914400" rtl="0" eaLnBrk="1" latinLnBrk="0" hangingPunct="1">
              <a:defRPr sz="1800" kern="1200">
                <a:solidFill>
                  <a:srgbClr val="FFFFFF"/>
                </a:solidFill>
                <a:latin typeface="汉仪正圆 55简"/>
                <a:ea typeface="+mn-ea"/>
                <a:cs typeface="+mn-cs"/>
              </a:defRPr>
            </a:lvl8pPr>
            <a:lvl9pPr marL="3657600" algn="l" defTabSz="914400" rtl="0" eaLnBrk="1" latinLnBrk="0" hangingPunct="1">
              <a:defRPr sz="1800" kern="1200">
                <a:solidFill>
                  <a:srgbClr val="FFFFFF"/>
                </a:solidFill>
                <a:latin typeface="汉仪正圆 55简"/>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10" name="五边形 10"/>
          <p:cNvSpPr/>
          <p:nvPr>
            <p:custDataLst>
              <p:tags r:id="rId13"/>
            </p:custDataLst>
          </p:nvPr>
        </p:nvSpPr>
        <p:spPr>
          <a:xfrm rot="16200000" flipH="1">
            <a:off x="4446199" y="4281207"/>
            <a:ext cx="779748" cy="214168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汉仪正圆 55简"/>
                <a:ea typeface="+mn-ea"/>
                <a:cs typeface="+mn-cs"/>
              </a:defRPr>
            </a:lvl1pPr>
            <a:lvl2pPr marL="457200" algn="l" defTabSz="914400" rtl="0" eaLnBrk="1" latinLnBrk="0" hangingPunct="1">
              <a:defRPr sz="1800" kern="1200">
                <a:solidFill>
                  <a:srgbClr val="FFFFFF"/>
                </a:solidFill>
                <a:latin typeface="汉仪正圆 55简"/>
                <a:ea typeface="+mn-ea"/>
                <a:cs typeface="+mn-cs"/>
              </a:defRPr>
            </a:lvl2pPr>
            <a:lvl3pPr marL="914400" algn="l" defTabSz="914400" rtl="0" eaLnBrk="1" latinLnBrk="0" hangingPunct="1">
              <a:defRPr sz="1800" kern="1200">
                <a:solidFill>
                  <a:srgbClr val="FFFFFF"/>
                </a:solidFill>
                <a:latin typeface="汉仪正圆 55简"/>
                <a:ea typeface="+mn-ea"/>
                <a:cs typeface="+mn-cs"/>
              </a:defRPr>
            </a:lvl3pPr>
            <a:lvl4pPr marL="1371600" algn="l" defTabSz="914400" rtl="0" eaLnBrk="1" latinLnBrk="0" hangingPunct="1">
              <a:defRPr sz="1800" kern="1200">
                <a:solidFill>
                  <a:srgbClr val="FFFFFF"/>
                </a:solidFill>
                <a:latin typeface="汉仪正圆 55简"/>
                <a:ea typeface="+mn-ea"/>
                <a:cs typeface="+mn-cs"/>
              </a:defRPr>
            </a:lvl4pPr>
            <a:lvl5pPr marL="1828800" algn="l" defTabSz="914400" rtl="0" eaLnBrk="1" latinLnBrk="0" hangingPunct="1">
              <a:defRPr sz="1800" kern="1200">
                <a:solidFill>
                  <a:srgbClr val="FFFFFF"/>
                </a:solidFill>
                <a:latin typeface="汉仪正圆 55简"/>
                <a:ea typeface="+mn-ea"/>
                <a:cs typeface="+mn-cs"/>
              </a:defRPr>
            </a:lvl5pPr>
            <a:lvl6pPr marL="2286000" algn="l" defTabSz="914400" rtl="0" eaLnBrk="1" latinLnBrk="0" hangingPunct="1">
              <a:defRPr sz="1800" kern="1200">
                <a:solidFill>
                  <a:srgbClr val="FFFFFF"/>
                </a:solidFill>
                <a:latin typeface="汉仪正圆 55简"/>
                <a:ea typeface="+mn-ea"/>
                <a:cs typeface="+mn-cs"/>
              </a:defRPr>
            </a:lvl6pPr>
            <a:lvl7pPr marL="2743200" algn="l" defTabSz="914400" rtl="0" eaLnBrk="1" latinLnBrk="0" hangingPunct="1">
              <a:defRPr sz="1800" kern="1200">
                <a:solidFill>
                  <a:srgbClr val="FFFFFF"/>
                </a:solidFill>
                <a:latin typeface="汉仪正圆 55简"/>
                <a:ea typeface="+mn-ea"/>
                <a:cs typeface="+mn-cs"/>
              </a:defRPr>
            </a:lvl7pPr>
            <a:lvl8pPr marL="3200400" algn="l" defTabSz="914400" rtl="0" eaLnBrk="1" latinLnBrk="0" hangingPunct="1">
              <a:defRPr sz="1800" kern="1200">
                <a:solidFill>
                  <a:srgbClr val="FFFFFF"/>
                </a:solidFill>
                <a:latin typeface="汉仪正圆 55简"/>
                <a:ea typeface="+mn-ea"/>
                <a:cs typeface="+mn-cs"/>
              </a:defRPr>
            </a:lvl8pPr>
            <a:lvl9pPr marL="3657600" algn="l" defTabSz="914400" rtl="0" eaLnBrk="1" latinLnBrk="0" hangingPunct="1">
              <a:defRPr sz="1800" kern="1200">
                <a:solidFill>
                  <a:srgbClr val="FFFFFF"/>
                </a:solidFill>
                <a:latin typeface="汉仪正圆 55简"/>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12" name="任意多边形 11"/>
          <p:cNvSpPr/>
          <p:nvPr>
            <p:custDataLst>
              <p:tags r:id="rId14"/>
            </p:custDataLst>
          </p:nvPr>
        </p:nvSpPr>
        <p:spPr>
          <a:xfrm>
            <a:off x="3764900" y="2401951"/>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汉仪正圆 55简"/>
                <a:ea typeface="+mn-ea"/>
                <a:cs typeface="+mn-cs"/>
              </a:defRPr>
            </a:lvl1pPr>
            <a:lvl2pPr marL="457200" algn="l" defTabSz="914400" rtl="0" eaLnBrk="1" latinLnBrk="0" hangingPunct="1">
              <a:defRPr sz="1800" kern="1200">
                <a:solidFill>
                  <a:srgbClr val="FFFFFF"/>
                </a:solidFill>
                <a:latin typeface="汉仪正圆 55简"/>
                <a:ea typeface="+mn-ea"/>
                <a:cs typeface="+mn-cs"/>
              </a:defRPr>
            </a:lvl2pPr>
            <a:lvl3pPr marL="914400" algn="l" defTabSz="914400" rtl="0" eaLnBrk="1" latinLnBrk="0" hangingPunct="1">
              <a:defRPr sz="1800" kern="1200">
                <a:solidFill>
                  <a:srgbClr val="FFFFFF"/>
                </a:solidFill>
                <a:latin typeface="汉仪正圆 55简"/>
                <a:ea typeface="+mn-ea"/>
                <a:cs typeface="+mn-cs"/>
              </a:defRPr>
            </a:lvl3pPr>
            <a:lvl4pPr marL="1371600" algn="l" defTabSz="914400" rtl="0" eaLnBrk="1" latinLnBrk="0" hangingPunct="1">
              <a:defRPr sz="1800" kern="1200">
                <a:solidFill>
                  <a:srgbClr val="FFFFFF"/>
                </a:solidFill>
                <a:latin typeface="汉仪正圆 55简"/>
                <a:ea typeface="+mn-ea"/>
                <a:cs typeface="+mn-cs"/>
              </a:defRPr>
            </a:lvl4pPr>
            <a:lvl5pPr marL="1828800" algn="l" defTabSz="914400" rtl="0" eaLnBrk="1" latinLnBrk="0" hangingPunct="1">
              <a:defRPr sz="1800" kern="1200">
                <a:solidFill>
                  <a:srgbClr val="FFFFFF"/>
                </a:solidFill>
                <a:latin typeface="汉仪正圆 55简"/>
                <a:ea typeface="+mn-ea"/>
                <a:cs typeface="+mn-cs"/>
              </a:defRPr>
            </a:lvl5pPr>
            <a:lvl6pPr marL="2286000" algn="l" defTabSz="914400" rtl="0" eaLnBrk="1" latinLnBrk="0" hangingPunct="1">
              <a:defRPr sz="1800" kern="1200">
                <a:solidFill>
                  <a:srgbClr val="FFFFFF"/>
                </a:solidFill>
                <a:latin typeface="汉仪正圆 55简"/>
                <a:ea typeface="+mn-ea"/>
                <a:cs typeface="+mn-cs"/>
              </a:defRPr>
            </a:lvl6pPr>
            <a:lvl7pPr marL="2743200" algn="l" defTabSz="914400" rtl="0" eaLnBrk="1" latinLnBrk="0" hangingPunct="1">
              <a:defRPr sz="1800" kern="1200">
                <a:solidFill>
                  <a:srgbClr val="FFFFFF"/>
                </a:solidFill>
                <a:latin typeface="汉仪正圆 55简"/>
                <a:ea typeface="+mn-ea"/>
                <a:cs typeface="+mn-cs"/>
              </a:defRPr>
            </a:lvl7pPr>
            <a:lvl8pPr marL="3200400" algn="l" defTabSz="914400" rtl="0" eaLnBrk="1" latinLnBrk="0" hangingPunct="1">
              <a:defRPr sz="1800" kern="1200">
                <a:solidFill>
                  <a:srgbClr val="FFFFFF"/>
                </a:solidFill>
                <a:latin typeface="汉仪正圆 55简"/>
                <a:ea typeface="+mn-ea"/>
                <a:cs typeface="+mn-cs"/>
              </a:defRPr>
            </a:lvl8pPr>
            <a:lvl9pPr marL="3657600" algn="l" defTabSz="914400" rtl="0" eaLnBrk="1" latinLnBrk="0" hangingPunct="1">
              <a:defRPr sz="1800" kern="1200">
                <a:solidFill>
                  <a:srgbClr val="FFFFFF"/>
                </a:solidFill>
                <a:latin typeface="汉仪正圆 55简"/>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9014" name="任意多边形 12"/>
          <p:cNvSpPr/>
          <p:nvPr>
            <p:custDataLst>
              <p:tags r:id="rId15"/>
            </p:custDataLst>
          </p:nvPr>
        </p:nvSpPr>
        <p:spPr>
          <a:xfrm flipV="1">
            <a:off x="3642647" y="1790072"/>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汉仪正圆 55简"/>
                <a:ea typeface="+mn-ea"/>
                <a:cs typeface="+mn-cs"/>
              </a:defRPr>
            </a:lvl1pPr>
            <a:lvl2pPr marL="457200" algn="l" defTabSz="914400" rtl="0" eaLnBrk="1" latinLnBrk="0" hangingPunct="1">
              <a:defRPr sz="1800" kern="1200">
                <a:solidFill>
                  <a:srgbClr val="FFFFFF"/>
                </a:solidFill>
                <a:latin typeface="汉仪正圆 55简"/>
                <a:ea typeface="+mn-ea"/>
                <a:cs typeface="+mn-cs"/>
              </a:defRPr>
            </a:lvl2pPr>
            <a:lvl3pPr marL="914400" algn="l" defTabSz="914400" rtl="0" eaLnBrk="1" latinLnBrk="0" hangingPunct="1">
              <a:defRPr sz="1800" kern="1200">
                <a:solidFill>
                  <a:srgbClr val="FFFFFF"/>
                </a:solidFill>
                <a:latin typeface="汉仪正圆 55简"/>
                <a:ea typeface="+mn-ea"/>
                <a:cs typeface="+mn-cs"/>
              </a:defRPr>
            </a:lvl3pPr>
            <a:lvl4pPr marL="1371600" algn="l" defTabSz="914400" rtl="0" eaLnBrk="1" latinLnBrk="0" hangingPunct="1">
              <a:defRPr sz="1800" kern="1200">
                <a:solidFill>
                  <a:srgbClr val="FFFFFF"/>
                </a:solidFill>
                <a:latin typeface="汉仪正圆 55简"/>
                <a:ea typeface="+mn-ea"/>
                <a:cs typeface="+mn-cs"/>
              </a:defRPr>
            </a:lvl4pPr>
            <a:lvl5pPr marL="1828800" algn="l" defTabSz="914400" rtl="0" eaLnBrk="1" latinLnBrk="0" hangingPunct="1">
              <a:defRPr sz="1800" kern="1200">
                <a:solidFill>
                  <a:srgbClr val="FFFFFF"/>
                </a:solidFill>
                <a:latin typeface="汉仪正圆 55简"/>
                <a:ea typeface="+mn-ea"/>
                <a:cs typeface="+mn-cs"/>
              </a:defRPr>
            </a:lvl5pPr>
            <a:lvl6pPr marL="2286000" algn="l" defTabSz="914400" rtl="0" eaLnBrk="1" latinLnBrk="0" hangingPunct="1">
              <a:defRPr sz="1800" kern="1200">
                <a:solidFill>
                  <a:srgbClr val="FFFFFF"/>
                </a:solidFill>
                <a:latin typeface="汉仪正圆 55简"/>
                <a:ea typeface="+mn-ea"/>
                <a:cs typeface="+mn-cs"/>
              </a:defRPr>
            </a:lvl6pPr>
            <a:lvl7pPr marL="2743200" algn="l" defTabSz="914400" rtl="0" eaLnBrk="1" latinLnBrk="0" hangingPunct="1">
              <a:defRPr sz="1800" kern="1200">
                <a:solidFill>
                  <a:srgbClr val="FFFFFF"/>
                </a:solidFill>
                <a:latin typeface="汉仪正圆 55简"/>
                <a:ea typeface="+mn-ea"/>
                <a:cs typeface="+mn-cs"/>
              </a:defRPr>
            </a:lvl7pPr>
            <a:lvl8pPr marL="3200400" algn="l" defTabSz="914400" rtl="0" eaLnBrk="1" latinLnBrk="0" hangingPunct="1">
              <a:defRPr sz="1800" kern="1200">
                <a:solidFill>
                  <a:srgbClr val="FFFFFF"/>
                </a:solidFill>
                <a:latin typeface="汉仪正圆 55简"/>
                <a:ea typeface="+mn-ea"/>
                <a:cs typeface="+mn-cs"/>
              </a:defRPr>
            </a:lvl8pPr>
            <a:lvl9pPr marL="3657600" algn="l" defTabSz="914400" rtl="0" eaLnBrk="1" latinLnBrk="0" hangingPunct="1">
              <a:defRPr sz="1800" kern="1200">
                <a:solidFill>
                  <a:srgbClr val="FFFFFF"/>
                </a:solidFill>
                <a:latin typeface="汉仪正圆 55简"/>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16" name="五边形 23"/>
          <p:cNvSpPr/>
          <p:nvPr>
            <p:custDataLst>
              <p:tags r:id="rId16"/>
            </p:custDataLst>
          </p:nvPr>
        </p:nvSpPr>
        <p:spPr>
          <a:xfrm rot="16200000" flipH="1">
            <a:off x="9751610" y="1646931"/>
            <a:ext cx="820236" cy="2385315"/>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汉仪正圆 55简"/>
                <a:ea typeface="+mn-ea"/>
                <a:cs typeface="+mn-cs"/>
              </a:defRPr>
            </a:lvl1pPr>
            <a:lvl2pPr marL="457200" algn="l" defTabSz="914400" rtl="0" eaLnBrk="1" latinLnBrk="0" hangingPunct="1">
              <a:defRPr sz="1800" kern="1200">
                <a:solidFill>
                  <a:srgbClr val="FFFFFF"/>
                </a:solidFill>
                <a:latin typeface="汉仪正圆 55简"/>
                <a:ea typeface="+mn-ea"/>
                <a:cs typeface="+mn-cs"/>
              </a:defRPr>
            </a:lvl2pPr>
            <a:lvl3pPr marL="914400" algn="l" defTabSz="914400" rtl="0" eaLnBrk="1" latinLnBrk="0" hangingPunct="1">
              <a:defRPr sz="1800" kern="1200">
                <a:solidFill>
                  <a:srgbClr val="FFFFFF"/>
                </a:solidFill>
                <a:latin typeface="汉仪正圆 55简"/>
                <a:ea typeface="+mn-ea"/>
                <a:cs typeface="+mn-cs"/>
              </a:defRPr>
            </a:lvl3pPr>
            <a:lvl4pPr marL="1371600" algn="l" defTabSz="914400" rtl="0" eaLnBrk="1" latinLnBrk="0" hangingPunct="1">
              <a:defRPr sz="1800" kern="1200">
                <a:solidFill>
                  <a:srgbClr val="FFFFFF"/>
                </a:solidFill>
                <a:latin typeface="汉仪正圆 55简"/>
                <a:ea typeface="+mn-ea"/>
                <a:cs typeface="+mn-cs"/>
              </a:defRPr>
            </a:lvl4pPr>
            <a:lvl5pPr marL="1828800" algn="l" defTabSz="914400" rtl="0" eaLnBrk="1" latinLnBrk="0" hangingPunct="1">
              <a:defRPr sz="1800" kern="1200">
                <a:solidFill>
                  <a:srgbClr val="FFFFFF"/>
                </a:solidFill>
                <a:latin typeface="汉仪正圆 55简"/>
                <a:ea typeface="+mn-ea"/>
                <a:cs typeface="+mn-cs"/>
              </a:defRPr>
            </a:lvl5pPr>
            <a:lvl6pPr marL="2286000" algn="l" defTabSz="914400" rtl="0" eaLnBrk="1" latinLnBrk="0" hangingPunct="1">
              <a:defRPr sz="1800" kern="1200">
                <a:solidFill>
                  <a:srgbClr val="FFFFFF"/>
                </a:solidFill>
                <a:latin typeface="汉仪正圆 55简"/>
                <a:ea typeface="+mn-ea"/>
                <a:cs typeface="+mn-cs"/>
              </a:defRPr>
            </a:lvl6pPr>
            <a:lvl7pPr marL="2743200" algn="l" defTabSz="914400" rtl="0" eaLnBrk="1" latinLnBrk="0" hangingPunct="1">
              <a:defRPr sz="1800" kern="1200">
                <a:solidFill>
                  <a:srgbClr val="FFFFFF"/>
                </a:solidFill>
                <a:latin typeface="汉仪正圆 55简"/>
                <a:ea typeface="+mn-ea"/>
                <a:cs typeface="+mn-cs"/>
              </a:defRPr>
            </a:lvl7pPr>
            <a:lvl8pPr marL="3200400" algn="l" defTabSz="914400" rtl="0" eaLnBrk="1" latinLnBrk="0" hangingPunct="1">
              <a:defRPr sz="1800" kern="1200">
                <a:solidFill>
                  <a:srgbClr val="FFFFFF"/>
                </a:solidFill>
                <a:latin typeface="汉仪正圆 55简"/>
                <a:ea typeface="+mn-ea"/>
                <a:cs typeface="+mn-cs"/>
              </a:defRPr>
            </a:lvl8pPr>
            <a:lvl9pPr marL="3657600" algn="l" defTabSz="914400" rtl="0" eaLnBrk="1" latinLnBrk="0" hangingPunct="1">
              <a:defRPr sz="1800" kern="1200">
                <a:solidFill>
                  <a:srgbClr val="FFFFFF"/>
                </a:solidFill>
                <a:latin typeface="汉仪正圆 55简"/>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18" name="五边形 24"/>
          <p:cNvSpPr/>
          <p:nvPr>
            <p:custDataLst>
              <p:tags r:id="rId17"/>
            </p:custDataLst>
          </p:nvPr>
        </p:nvSpPr>
        <p:spPr>
          <a:xfrm rot="16200000" flipH="1">
            <a:off x="9772498" y="4303937"/>
            <a:ext cx="779748" cy="2143084"/>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汉仪正圆 55简"/>
                <a:ea typeface="+mn-ea"/>
                <a:cs typeface="+mn-cs"/>
              </a:defRPr>
            </a:lvl1pPr>
            <a:lvl2pPr marL="457200" algn="l" defTabSz="914400" rtl="0" eaLnBrk="1" latinLnBrk="0" hangingPunct="1">
              <a:defRPr sz="1800" kern="1200">
                <a:solidFill>
                  <a:srgbClr val="FFFFFF"/>
                </a:solidFill>
                <a:latin typeface="汉仪正圆 55简"/>
                <a:ea typeface="+mn-ea"/>
                <a:cs typeface="+mn-cs"/>
              </a:defRPr>
            </a:lvl2pPr>
            <a:lvl3pPr marL="914400" algn="l" defTabSz="914400" rtl="0" eaLnBrk="1" latinLnBrk="0" hangingPunct="1">
              <a:defRPr sz="1800" kern="1200">
                <a:solidFill>
                  <a:srgbClr val="FFFFFF"/>
                </a:solidFill>
                <a:latin typeface="汉仪正圆 55简"/>
                <a:ea typeface="+mn-ea"/>
                <a:cs typeface="+mn-cs"/>
              </a:defRPr>
            </a:lvl3pPr>
            <a:lvl4pPr marL="1371600" algn="l" defTabSz="914400" rtl="0" eaLnBrk="1" latinLnBrk="0" hangingPunct="1">
              <a:defRPr sz="1800" kern="1200">
                <a:solidFill>
                  <a:srgbClr val="FFFFFF"/>
                </a:solidFill>
                <a:latin typeface="汉仪正圆 55简"/>
                <a:ea typeface="+mn-ea"/>
                <a:cs typeface="+mn-cs"/>
              </a:defRPr>
            </a:lvl4pPr>
            <a:lvl5pPr marL="1828800" algn="l" defTabSz="914400" rtl="0" eaLnBrk="1" latinLnBrk="0" hangingPunct="1">
              <a:defRPr sz="1800" kern="1200">
                <a:solidFill>
                  <a:srgbClr val="FFFFFF"/>
                </a:solidFill>
                <a:latin typeface="汉仪正圆 55简"/>
                <a:ea typeface="+mn-ea"/>
                <a:cs typeface="+mn-cs"/>
              </a:defRPr>
            </a:lvl5pPr>
            <a:lvl6pPr marL="2286000" algn="l" defTabSz="914400" rtl="0" eaLnBrk="1" latinLnBrk="0" hangingPunct="1">
              <a:defRPr sz="1800" kern="1200">
                <a:solidFill>
                  <a:srgbClr val="FFFFFF"/>
                </a:solidFill>
                <a:latin typeface="汉仪正圆 55简"/>
                <a:ea typeface="+mn-ea"/>
                <a:cs typeface="+mn-cs"/>
              </a:defRPr>
            </a:lvl6pPr>
            <a:lvl7pPr marL="2743200" algn="l" defTabSz="914400" rtl="0" eaLnBrk="1" latinLnBrk="0" hangingPunct="1">
              <a:defRPr sz="1800" kern="1200">
                <a:solidFill>
                  <a:srgbClr val="FFFFFF"/>
                </a:solidFill>
                <a:latin typeface="汉仪正圆 55简"/>
                <a:ea typeface="+mn-ea"/>
                <a:cs typeface="+mn-cs"/>
              </a:defRPr>
            </a:lvl7pPr>
            <a:lvl8pPr marL="3200400" algn="l" defTabSz="914400" rtl="0" eaLnBrk="1" latinLnBrk="0" hangingPunct="1">
              <a:defRPr sz="1800" kern="1200">
                <a:solidFill>
                  <a:srgbClr val="FFFFFF"/>
                </a:solidFill>
                <a:latin typeface="汉仪正圆 55简"/>
                <a:ea typeface="+mn-ea"/>
                <a:cs typeface="+mn-cs"/>
              </a:defRPr>
            </a:lvl8pPr>
            <a:lvl9pPr marL="3657600" algn="l" defTabSz="914400" rtl="0" eaLnBrk="1" latinLnBrk="0" hangingPunct="1">
              <a:defRPr sz="1800" kern="1200">
                <a:solidFill>
                  <a:srgbClr val="FFFFFF"/>
                </a:solidFill>
                <a:latin typeface="汉仪正圆 55简"/>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20" name="任意多边形 25"/>
          <p:cNvSpPr/>
          <p:nvPr>
            <p:custDataLst>
              <p:tags r:id="rId18"/>
            </p:custDataLst>
          </p:nvPr>
        </p:nvSpPr>
        <p:spPr>
          <a:xfrm>
            <a:off x="9090584" y="2425910"/>
            <a:ext cx="2143084"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汉仪正圆 55简"/>
                <a:ea typeface="+mn-ea"/>
                <a:cs typeface="+mn-cs"/>
              </a:defRPr>
            </a:lvl1pPr>
            <a:lvl2pPr marL="457200" algn="l" defTabSz="914400" rtl="0" eaLnBrk="1" latinLnBrk="0" hangingPunct="1">
              <a:defRPr sz="1800" kern="1200">
                <a:solidFill>
                  <a:srgbClr val="FFFFFF"/>
                </a:solidFill>
                <a:latin typeface="汉仪正圆 55简"/>
                <a:ea typeface="+mn-ea"/>
                <a:cs typeface="+mn-cs"/>
              </a:defRPr>
            </a:lvl2pPr>
            <a:lvl3pPr marL="914400" algn="l" defTabSz="914400" rtl="0" eaLnBrk="1" latinLnBrk="0" hangingPunct="1">
              <a:defRPr sz="1800" kern="1200">
                <a:solidFill>
                  <a:srgbClr val="FFFFFF"/>
                </a:solidFill>
                <a:latin typeface="汉仪正圆 55简"/>
                <a:ea typeface="+mn-ea"/>
                <a:cs typeface="+mn-cs"/>
              </a:defRPr>
            </a:lvl3pPr>
            <a:lvl4pPr marL="1371600" algn="l" defTabSz="914400" rtl="0" eaLnBrk="1" latinLnBrk="0" hangingPunct="1">
              <a:defRPr sz="1800" kern="1200">
                <a:solidFill>
                  <a:srgbClr val="FFFFFF"/>
                </a:solidFill>
                <a:latin typeface="汉仪正圆 55简"/>
                <a:ea typeface="+mn-ea"/>
                <a:cs typeface="+mn-cs"/>
              </a:defRPr>
            </a:lvl4pPr>
            <a:lvl5pPr marL="1828800" algn="l" defTabSz="914400" rtl="0" eaLnBrk="1" latinLnBrk="0" hangingPunct="1">
              <a:defRPr sz="1800" kern="1200">
                <a:solidFill>
                  <a:srgbClr val="FFFFFF"/>
                </a:solidFill>
                <a:latin typeface="汉仪正圆 55简"/>
                <a:ea typeface="+mn-ea"/>
                <a:cs typeface="+mn-cs"/>
              </a:defRPr>
            </a:lvl5pPr>
            <a:lvl6pPr marL="2286000" algn="l" defTabSz="914400" rtl="0" eaLnBrk="1" latinLnBrk="0" hangingPunct="1">
              <a:defRPr sz="1800" kern="1200">
                <a:solidFill>
                  <a:srgbClr val="FFFFFF"/>
                </a:solidFill>
                <a:latin typeface="汉仪正圆 55简"/>
                <a:ea typeface="+mn-ea"/>
                <a:cs typeface="+mn-cs"/>
              </a:defRPr>
            </a:lvl6pPr>
            <a:lvl7pPr marL="2743200" algn="l" defTabSz="914400" rtl="0" eaLnBrk="1" latinLnBrk="0" hangingPunct="1">
              <a:defRPr sz="1800" kern="1200">
                <a:solidFill>
                  <a:srgbClr val="FFFFFF"/>
                </a:solidFill>
                <a:latin typeface="汉仪正圆 55简"/>
                <a:ea typeface="+mn-ea"/>
                <a:cs typeface="+mn-cs"/>
              </a:defRPr>
            </a:lvl7pPr>
            <a:lvl8pPr marL="3200400" algn="l" defTabSz="914400" rtl="0" eaLnBrk="1" latinLnBrk="0" hangingPunct="1">
              <a:defRPr sz="1800" kern="1200">
                <a:solidFill>
                  <a:srgbClr val="FFFFFF"/>
                </a:solidFill>
                <a:latin typeface="汉仪正圆 55简"/>
                <a:ea typeface="+mn-ea"/>
                <a:cs typeface="+mn-cs"/>
              </a:defRPr>
            </a:lvl8pPr>
            <a:lvl9pPr marL="3657600" algn="l" defTabSz="914400" rtl="0" eaLnBrk="1" latinLnBrk="0" hangingPunct="1">
              <a:defRPr sz="1800" kern="1200">
                <a:solidFill>
                  <a:srgbClr val="FFFFFF"/>
                </a:solidFill>
                <a:latin typeface="汉仪正圆 55简"/>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22" name="任意多边形 26"/>
          <p:cNvSpPr/>
          <p:nvPr>
            <p:custDataLst>
              <p:tags r:id="rId19"/>
            </p:custDataLst>
          </p:nvPr>
        </p:nvSpPr>
        <p:spPr>
          <a:xfrm flipV="1">
            <a:off x="8968945" y="1814031"/>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汉仪正圆 55简"/>
                <a:ea typeface="+mn-ea"/>
                <a:cs typeface="+mn-cs"/>
              </a:defRPr>
            </a:lvl1pPr>
            <a:lvl2pPr marL="457200" algn="l" defTabSz="914400" rtl="0" eaLnBrk="1" latinLnBrk="0" hangingPunct="1">
              <a:defRPr sz="1800" kern="1200">
                <a:solidFill>
                  <a:srgbClr val="FFFFFF"/>
                </a:solidFill>
                <a:latin typeface="汉仪正圆 55简"/>
                <a:ea typeface="+mn-ea"/>
                <a:cs typeface="+mn-cs"/>
              </a:defRPr>
            </a:lvl2pPr>
            <a:lvl3pPr marL="914400" algn="l" defTabSz="914400" rtl="0" eaLnBrk="1" latinLnBrk="0" hangingPunct="1">
              <a:defRPr sz="1800" kern="1200">
                <a:solidFill>
                  <a:srgbClr val="FFFFFF"/>
                </a:solidFill>
                <a:latin typeface="汉仪正圆 55简"/>
                <a:ea typeface="+mn-ea"/>
                <a:cs typeface="+mn-cs"/>
              </a:defRPr>
            </a:lvl3pPr>
            <a:lvl4pPr marL="1371600" algn="l" defTabSz="914400" rtl="0" eaLnBrk="1" latinLnBrk="0" hangingPunct="1">
              <a:defRPr sz="1800" kern="1200">
                <a:solidFill>
                  <a:srgbClr val="FFFFFF"/>
                </a:solidFill>
                <a:latin typeface="汉仪正圆 55简"/>
                <a:ea typeface="+mn-ea"/>
                <a:cs typeface="+mn-cs"/>
              </a:defRPr>
            </a:lvl4pPr>
            <a:lvl5pPr marL="1828800" algn="l" defTabSz="914400" rtl="0" eaLnBrk="1" latinLnBrk="0" hangingPunct="1">
              <a:defRPr sz="1800" kern="1200">
                <a:solidFill>
                  <a:srgbClr val="FFFFFF"/>
                </a:solidFill>
                <a:latin typeface="汉仪正圆 55简"/>
                <a:ea typeface="+mn-ea"/>
                <a:cs typeface="+mn-cs"/>
              </a:defRPr>
            </a:lvl5pPr>
            <a:lvl6pPr marL="2286000" algn="l" defTabSz="914400" rtl="0" eaLnBrk="1" latinLnBrk="0" hangingPunct="1">
              <a:defRPr sz="1800" kern="1200">
                <a:solidFill>
                  <a:srgbClr val="FFFFFF"/>
                </a:solidFill>
                <a:latin typeface="汉仪正圆 55简"/>
                <a:ea typeface="+mn-ea"/>
                <a:cs typeface="+mn-cs"/>
              </a:defRPr>
            </a:lvl6pPr>
            <a:lvl7pPr marL="2743200" algn="l" defTabSz="914400" rtl="0" eaLnBrk="1" latinLnBrk="0" hangingPunct="1">
              <a:defRPr sz="1800" kern="1200">
                <a:solidFill>
                  <a:srgbClr val="FFFFFF"/>
                </a:solidFill>
                <a:latin typeface="汉仪正圆 55简"/>
                <a:ea typeface="+mn-ea"/>
                <a:cs typeface="+mn-cs"/>
              </a:defRPr>
            </a:lvl7pPr>
            <a:lvl8pPr marL="3200400" algn="l" defTabSz="914400" rtl="0" eaLnBrk="1" latinLnBrk="0" hangingPunct="1">
              <a:defRPr sz="1800" kern="1200">
                <a:solidFill>
                  <a:srgbClr val="FFFFFF"/>
                </a:solidFill>
                <a:latin typeface="汉仪正圆 55简"/>
                <a:ea typeface="+mn-ea"/>
                <a:cs typeface="+mn-cs"/>
              </a:defRPr>
            </a:lvl8pPr>
            <a:lvl9pPr marL="3657600" algn="l" defTabSz="914400" rtl="0" eaLnBrk="1" latinLnBrk="0" hangingPunct="1">
              <a:defRPr sz="1800" kern="1200">
                <a:solidFill>
                  <a:srgbClr val="FFFFFF"/>
                </a:solidFill>
                <a:latin typeface="汉仪正圆 55简"/>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02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091198" y="3105981"/>
            <a:ext cx="2141688" cy="192962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err="1">
                <a:solidFill>
                  <a:schemeClr val="tx1">
                    <a:lumMod val="75000"/>
                    <a:lumOff val="25000"/>
                  </a:schemeClr>
                </a:solidFill>
                <a:latin typeface="+mn-ea"/>
                <a:ea typeface="+mn-ea"/>
                <a:cs typeface="+mn-ea"/>
                <a:sym typeface="+mn-lt"/>
              </a:rPr>
              <a:t>吡拉西坦的副作用包括头痛、失眠、焦虑、抑郁等，需要谨慎使用。</a:t>
            </a:r>
            <a:endParaRPr err="1">
              <a:solidFill>
                <a:schemeClr val="tx1">
                  <a:lumMod val="75000"/>
                  <a:lumOff val="25000"/>
                </a:schemeClr>
              </a:solidFill>
              <a:latin typeface="+mn-ea"/>
              <a:ea typeface="+mn-ea"/>
              <a:cs typeface="+mn-ea"/>
              <a:sym typeface="+mn-lt"/>
            </a:endParaRPr>
          </a:p>
        </p:txBody>
      </p:sp>
      <p:sp>
        <p:nvSpPr>
          <p:cNvPr id="1049026"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764900" y="3082021"/>
            <a:ext cx="2141688" cy="192962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lang="zh-CN" altLang="en-US">
                <a:solidFill>
                  <a:schemeClr val="tx1">
                    <a:lumMod val="75000"/>
                    <a:lumOff val="25000"/>
                  </a:schemeClr>
                </a:solidFill>
                <a:latin typeface="+mn-ea"/>
                <a:ea typeface="+mn-ea"/>
                <a:cs typeface="+mn-ea"/>
                <a:sym typeface="+mn-lt"/>
              </a:rPr>
              <a:t>吡拉西坦能够提高大脑皮层的兴奋性，增强注意力和记忆力，改善认知功能。</a:t>
            </a:r>
            <a:endParaRPr lang="zh-CN" altLang="en-US">
              <a:solidFill>
                <a:schemeClr val="tx1">
                  <a:lumMod val="75000"/>
                  <a:lumOff val="25000"/>
                </a:schemeClr>
              </a:solidFill>
              <a:latin typeface="+mn-ea"/>
              <a:ea typeface="+mn-ea"/>
              <a:cs typeface="+mn-ea"/>
              <a:sym typeface="+mn-lt"/>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060" name="标题"/>
          <p:cNvSpPr>
            <a:spLocks noGrp="1"/>
          </p:cNvSpPr>
          <p:nvPr>
            <p:ph type="title"/>
            <p:custDataLst>
              <p:tags r:id="rId2"/>
            </p:custDataLst>
          </p:nvPr>
        </p:nvSpPr>
        <p:spPr/>
        <p:txBody>
          <a:bodyPr/>
          <a:lstStyle/>
          <a:p>
            <a:r>
              <a:rPr lang="zh-CN" altLang="en-US"/>
              <a:t>吡拉西坦的临床应用</a:t>
            </a:r>
            <a:endParaRPr lang="zh-CN" altLang="en-US"/>
          </a:p>
        </p:txBody>
      </p:sp>
      <p:sp>
        <p:nvSpPr>
          <p:cNvPr id="1049062" name="副标题"/>
          <p:cNvSpPr>
            <a:spLocks noGrp="1"/>
          </p:cNvSpPr>
          <p:nvPr>
            <p:ph type="body" idx="1"/>
            <p:custDataLst>
              <p:tags r:id="rId3"/>
            </p:custDataLst>
          </p:nvPr>
        </p:nvSpPr>
        <p:spPr/>
        <p:txBody>
          <a:bodyPr/>
          <a:lstStyle/>
          <a:p>
            <a:r>
              <a:rPr lang="zh-CN" altLang="en-US"/>
              <a:t>章节副标题</a:t>
            </a:r>
            <a:endParaRPr lang="zh-CN" altLang="en-US"/>
          </a:p>
        </p:txBody>
      </p:sp>
    </p:spTree>
    <p:custDataLst>
      <p:tags r:id="rId4"/>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096" name="标题 1"/>
          <p:cNvSpPr>
            <a:spLocks noGrp="1"/>
          </p:cNvSpPr>
          <p:nvPr>
            <p:ph type="title"/>
          </p:nvPr>
        </p:nvSpPr>
        <p:spPr/>
        <p:txBody>
          <a:bodyPr/>
          <a:lstStyle/>
          <a:p>
            <a:r>
              <a:rPr lang="zh-CN" altLang="en-US"/>
              <a:t>适用人群</a:t>
            </a:r>
            <a:endParaRPr lang="zh-CN" altLang="en-US"/>
          </a:p>
        </p:txBody>
      </p:sp>
      <p:sp>
        <p:nvSpPr>
          <p:cNvPr id="1049098" name="矩形 5"/>
          <p:cNvSpPr/>
          <p:nvPr>
            <p:custDataLst>
              <p:tags r:id="rId2"/>
            </p:custDataLst>
          </p:nvPr>
        </p:nvSpPr>
        <p:spPr>
          <a:xfrm>
            <a:off x="860247" y="1369601"/>
            <a:ext cx="3249455" cy="2230108"/>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正圆 55简"/>
                <a:ea typeface="+mn-ea"/>
                <a:cs typeface="+mn-cs"/>
              </a:defRPr>
            </a:lvl1pPr>
            <a:lvl2pPr marL="457200" algn="l" defTabSz="914400" rtl="0" eaLnBrk="1" latinLnBrk="0" hangingPunct="1">
              <a:defRPr sz="1800" kern="1200">
                <a:solidFill>
                  <a:srgbClr val="FFFFFF"/>
                </a:solidFill>
                <a:latin typeface="汉仪正圆 55简"/>
                <a:ea typeface="+mn-ea"/>
                <a:cs typeface="+mn-cs"/>
              </a:defRPr>
            </a:lvl2pPr>
            <a:lvl3pPr marL="914400" algn="l" defTabSz="914400" rtl="0" eaLnBrk="1" latinLnBrk="0" hangingPunct="1">
              <a:defRPr sz="1800" kern="1200">
                <a:solidFill>
                  <a:srgbClr val="FFFFFF"/>
                </a:solidFill>
                <a:latin typeface="汉仪正圆 55简"/>
                <a:ea typeface="+mn-ea"/>
                <a:cs typeface="+mn-cs"/>
              </a:defRPr>
            </a:lvl3pPr>
            <a:lvl4pPr marL="1371600" algn="l" defTabSz="914400" rtl="0" eaLnBrk="1" latinLnBrk="0" hangingPunct="1">
              <a:defRPr sz="1800" kern="1200">
                <a:solidFill>
                  <a:srgbClr val="FFFFFF"/>
                </a:solidFill>
                <a:latin typeface="汉仪正圆 55简"/>
                <a:ea typeface="+mn-ea"/>
                <a:cs typeface="+mn-cs"/>
              </a:defRPr>
            </a:lvl4pPr>
            <a:lvl5pPr marL="1828800" algn="l" defTabSz="914400" rtl="0" eaLnBrk="1" latinLnBrk="0" hangingPunct="1">
              <a:defRPr sz="1800" kern="1200">
                <a:solidFill>
                  <a:srgbClr val="FFFFFF"/>
                </a:solidFill>
                <a:latin typeface="汉仪正圆 55简"/>
                <a:ea typeface="+mn-ea"/>
                <a:cs typeface="+mn-cs"/>
              </a:defRPr>
            </a:lvl5pPr>
            <a:lvl6pPr marL="2286000" algn="l" defTabSz="914400" rtl="0" eaLnBrk="1" latinLnBrk="0" hangingPunct="1">
              <a:defRPr sz="1800" kern="1200">
                <a:solidFill>
                  <a:srgbClr val="FFFFFF"/>
                </a:solidFill>
                <a:latin typeface="汉仪正圆 55简"/>
                <a:ea typeface="+mn-ea"/>
                <a:cs typeface="+mn-cs"/>
              </a:defRPr>
            </a:lvl6pPr>
            <a:lvl7pPr marL="2743200" algn="l" defTabSz="914400" rtl="0" eaLnBrk="1" latinLnBrk="0" hangingPunct="1">
              <a:defRPr sz="1800" kern="1200">
                <a:solidFill>
                  <a:srgbClr val="FFFFFF"/>
                </a:solidFill>
                <a:latin typeface="汉仪正圆 55简"/>
                <a:ea typeface="+mn-ea"/>
                <a:cs typeface="+mn-cs"/>
              </a:defRPr>
            </a:lvl7pPr>
            <a:lvl8pPr marL="3200400" algn="l" defTabSz="914400" rtl="0" eaLnBrk="1" latinLnBrk="0" hangingPunct="1">
              <a:defRPr sz="1800" kern="1200">
                <a:solidFill>
                  <a:srgbClr val="FFFFFF"/>
                </a:solidFill>
                <a:latin typeface="汉仪正圆 55简"/>
                <a:ea typeface="+mn-ea"/>
                <a:cs typeface="+mn-cs"/>
              </a:defRPr>
            </a:lvl8pPr>
            <a:lvl9pPr marL="3657600" algn="l" defTabSz="914400" rtl="0" eaLnBrk="1" latinLnBrk="0" hangingPunct="1">
              <a:defRPr sz="1800" kern="1200">
                <a:solidFill>
                  <a:srgbClr val="FFFFFF"/>
                </a:solidFill>
                <a:latin typeface="汉仪正圆 55简"/>
                <a:ea typeface="+mn-ea"/>
                <a:cs typeface="+mn-cs"/>
              </a:defRPr>
            </a:lvl9pPr>
          </a:lstStyle>
          <a:p>
            <a:pPr algn="ctr"/>
            <a:endParaRPr lang="zh-CN" altLang="en-US">
              <a:latin typeface="+mn-ea"/>
              <a:sym typeface="Arial" pitchFamily="34" charset="0"/>
            </a:endParaRPr>
          </a:p>
        </p:txBody>
      </p:sp>
      <p:sp>
        <p:nvSpPr>
          <p:cNvPr id="1049100" name="矩形 10"/>
          <p:cNvSpPr/>
          <p:nvPr>
            <p:custDataLst>
              <p:tags r:id="rId3"/>
            </p:custDataLst>
          </p:nvPr>
        </p:nvSpPr>
        <p:spPr>
          <a:xfrm>
            <a:off x="1211291" y="1364400"/>
            <a:ext cx="526566" cy="27303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汉仪正圆 55简"/>
                <a:ea typeface="+mn-ea"/>
                <a:cs typeface="+mn-cs"/>
              </a:defRPr>
            </a:lvl1pPr>
            <a:lvl2pPr marL="457200" algn="l" defTabSz="914400" rtl="0" eaLnBrk="1" latinLnBrk="0" hangingPunct="1">
              <a:defRPr sz="1800" kern="1200">
                <a:solidFill>
                  <a:srgbClr val="FFFFFF"/>
                </a:solidFill>
                <a:latin typeface="汉仪正圆 55简"/>
                <a:ea typeface="+mn-ea"/>
                <a:cs typeface="+mn-cs"/>
              </a:defRPr>
            </a:lvl2pPr>
            <a:lvl3pPr marL="914400" algn="l" defTabSz="914400" rtl="0" eaLnBrk="1" latinLnBrk="0" hangingPunct="1">
              <a:defRPr sz="1800" kern="1200">
                <a:solidFill>
                  <a:srgbClr val="FFFFFF"/>
                </a:solidFill>
                <a:latin typeface="汉仪正圆 55简"/>
                <a:ea typeface="+mn-ea"/>
                <a:cs typeface="+mn-cs"/>
              </a:defRPr>
            </a:lvl3pPr>
            <a:lvl4pPr marL="1371600" algn="l" defTabSz="914400" rtl="0" eaLnBrk="1" latinLnBrk="0" hangingPunct="1">
              <a:defRPr sz="1800" kern="1200">
                <a:solidFill>
                  <a:srgbClr val="FFFFFF"/>
                </a:solidFill>
                <a:latin typeface="汉仪正圆 55简"/>
                <a:ea typeface="+mn-ea"/>
                <a:cs typeface="+mn-cs"/>
              </a:defRPr>
            </a:lvl4pPr>
            <a:lvl5pPr marL="1828800" algn="l" defTabSz="914400" rtl="0" eaLnBrk="1" latinLnBrk="0" hangingPunct="1">
              <a:defRPr sz="1800" kern="1200">
                <a:solidFill>
                  <a:srgbClr val="FFFFFF"/>
                </a:solidFill>
                <a:latin typeface="汉仪正圆 55简"/>
                <a:ea typeface="+mn-ea"/>
                <a:cs typeface="+mn-cs"/>
              </a:defRPr>
            </a:lvl5pPr>
            <a:lvl6pPr marL="2286000" algn="l" defTabSz="914400" rtl="0" eaLnBrk="1" latinLnBrk="0" hangingPunct="1">
              <a:defRPr sz="1800" kern="1200">
                <a:solidFill>
                  <a:srgbClr val="FFFFFF"/>
                </a:solidFill>
                <a:latin typeface="汉仪正圆 55简"/>
                <a:ea typeface="+mn-ea"/>
                <a:cs typeface="+mn-cs"/>
              </a:defRPr>
            </a:lvl6pPr>
            <a:lvl7pPr marL="2743200" algn="l" defTabSz="914400" rtl="0" eaLnBrk="1" latinLnBrk="0" hangingPunct="1">
              <a:defRPr sz="1800" kern="1200">
                <a:solidFill>
                  <a:srgbClr val="FFFFFF"/>
                </a:solidFill>
                <a:latin typeface="汉仪正圆 55简"/>
                <a:ea typeface="+mn-ea"/>
                <a:cs typeface="+mn-cs"/>
              </a:defRPr>
            </a:lvl7pPr>
            <a:lvl8pPr marL="3200400" algn="l" defTabSz="914400" rtl="0" eaLnBrk="1" latinLnBrk="0" hangingPunct="1">
              <a:defRPr sz="1800" kern="1200">
                <a:solidFill>
                  <a:srgbClr val="FFFFFF"/>
                </a:solidFill>
                <a:latin typeface="汉仪正圆 55简"/>
                <a:ea typeface="+mn-ea"/>
                <a:cs typeface="+mn-cs"/>
              </a:defRPr>
            </a:lvl8pPr>
            <a:lvl9pPr marL="3657600" algn="l" defTabSz="914400" rtl="0" eaLnBrk="1" latinLnBrk="0" hangingPunct="1">
              <a:defRPr sz="1800" kern="1200">
                <a:solidFill>
                  <a:srgbClr val="FFFFFF"/>
                </a:solidFill>
                <a:latin typeface="汉仪正圆 55简"/>
                <a:ea typeface="+mn-ea"/>
                <a:cs typeface="+mn-cs"/>
              </a:defRPr>
            </a:lvl9pPr>
          </a:lstStyle>
          <a:p>
            <a:pPr algn="ctr"/>
            <a:endParaRPr lang="zh-CN" altLang="en-US">
              <a:latin typeface="+mn-ea"/>
              <a:sym typeface="Arial" pitchFamily="34" charset="0"/>
            </a:endParaRPr>
          </a:p>
        </p:txBody>
      </p:sp>
      <p:sp>
        <p:nvSpPr>
          <p:cNvPr id="1049102" name="TextBox 2"/>
          <p:cNvSpPr txBox="1"/>
          <p:nvPr>
            <p:custDataLst>
              <p:tags r:id="rId4"/>
            </p:custDataLst>
          </p:nvPr>
        </p:nvSpPr>
        <p:spPr>
          <a:xfrm>
            <a:off x="1013666" y="2131496"/>
            <a:ext cx="2915364" cy="1307548"/>
          </a:xfrm>
          <a:prstGeom prst="rect">
            <a:avLst/>
          </a:prstGeom>
          <a:noFill/>
        </p:spPr>
        <p:txBody>
          <a:bodyPr wrap="square" rtlCol="0">
            <a:normAutofit fontScale="9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适用于脑损伤、脑卒中、脑肿瘤等引起的认知功能障碍</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104" name="矩形 6"/>
          <p:cNvSpPr/>
          <p:nvPr>
            <p:custDataLst>
              <p:tags r:id="rId5"/>
            </p:custDataLst>
          </p:nvPr>
        </p:nvSpPr>
        <p:spPr>
          <a:xfrm>
            <a:off x="4472098" y="1369601"/>
            <a:ext cx="3249455" cy="2230108"/>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正圆 55简"/>
                <a:ea typeface="+mn-ea"/>
                <a:cs typeface="+mn-cs"/>
              </a:defRPr>
            </a:lvl1pPr>
            <a:lvl2pPr marL="457200" algn="l" defTabSz="914400" rtl="0" eaLnBrk="1" latinLnBrk="0" hangingPunct="1">
              <a:defRPr sz="1800" kern="1200">
                <a:solidFill>
                  <a:srgbClr val="FFFFFF"/>
                </a:solidFill>
                <a:latin typeface="汉仪正圆 55简"/>
                <a:ea typeface="+mn-ea"/>
                <a:cs typeface="+mn-cs"/>
              </a:defRPr>
            </a:lvl2pPr>
            <a:lvl3pPr marL="914400" algn="l" defTabSz="914400" rtl="0" eaLnBrk="1" latinLnBrk="0" hangingPunct="1">
              <a:defRPr sz="1800" kern="1200">
                <a:solidFill>
                  <a:srgbClr val="FFFFFF"/>
                </a:solidFill>
                <a:latin typeface="汉仪正圆 55简"/>
                <a:ea typeface="+mn-ea"/>
                <a:cs typeface="+mn-cs"/>
              </a:defRPr>
            </a:lvl3pPr>
            <a:lvl4pPr marL="1371600" algn="l" defTabSz="914400" rtl="0" eaLnBrk="1" latinLnBrk="0" hangingPunct="1">
              <a:defRPr sz="1800" kern="1200">
                <a:solidFill>
                  <a:srgbClr val="FFFFFF"/>
                </a:solidFill>
                <a:latin typeface="汉仪正圆 55简"/>
                <a:ea typeface="+mn-ea"/>
                <a:cs typeface="+mn-cs"/>
              </a:defRPr>
            </a:lvl4pPr>
            <a:lvl5pPr marL="1828800" algn="l" defTabSz="914400" rtl="0" eaLnBrk="1" latinLnBrk="0" hangingPunct="1">
              <a:defRPr sz="1800" kern="1200">
                <a:solidFill>
                  <a:srgbClr val="FFFFFF"/>
                </a:solidFill>
                <a:latin typeface="汉仪正圆 55简"/>
                <a:ea typeface="+mn-ea"/>
                <a:cs typeface="+mn-cs"/>
              </a:defRPr>
            </a:lvl5pPr>
            <a:lvl6pPr marL="2286000" algn="l" defTabSz="914400" rtl="0" eaLnBrk="1" latinLnBrk="0" hangingPunct="1">
              <a:defRPr sz="1800" kern="1200">
                <a:solidFill>
                  <a:srgbClr val="FFFFFF"/>
                </a:solidFill>
                <a:latin typeface="汉仪正圆 55简"/>
                <a:ea typeface="+mn-ea"/>
                <a:cs typeface="+mn-cs"/>
              </a:defRPr>
            </a:lvl6pPr>
            <a:lvl7pPr marL="2743200" algn="l" defTabSz="914400" rtl="0" eaLnBrk="1" latinLnBrk="0" hangingPunct="1">
              <a:defRPr sz="1800" kern="1200">
                <a:solidFill>
                  <a:srgbClr val="FFFFFF"/>
                </a:solidFill>
                <a:latin typeface="汉仪正圆 55简"/>
                <a:ea typeface="+mn-ea"/>
                <a:cs typeface="+mn-cs"/>
              </a:defRPr>
            </a:lvl7pPr>
            <a:lvl8pPr marL="3200400" algn="l" defTabSz="914400" rtl="0" eaLnBrk="1" latinLnBrk="0" hangingPunct="1">
              <a:defRPr sz="1800" kern="1200">
                <a:solidFill>
                  <a:srgbClr val="FFFFFF"/>
                </a:solidFill>
                <a:latin typeface="汉仪正圆 55简"/>
                <a:ea typeface="+mn-ea"/>
                <a:cs typeface="+mn-cs"/>
              </a:defRPr>
            </a:lvl8pPr>
            <a:lvl9pPr marL="3657600" algn="l" defTabSz="914400" rtl="0" eaLnBrk="1" latinLnBrk="0" hangingPunct="1">
              <a:defRPr sz="1800" kern="1200">
                <a:solidFill>
                  <a:srgbClr val="FFFFFF"/>
                </a:solidFill>
                <a:latin typeface="汉仪正圆 55简"/>
                <a:ea typeface="+mn-ea"/>
                <a:cs typeface="+mn-cs"/>
              </a:defRPr>
            </a:lvl9pPr>
          </a:lstStyle>
          <a:p>
            <a:pPr algn="ctr"/>
            <a:endParaRPr lang="zh-CN" altLang="en-US">
              <a:latin typeface="+mn-ea"/>
              <a:sym typeface="Arial" pitchFamily="34" charset="0"/>
            </a:endParaRPr>
          </a:p>
        </p:txBody>
      </p:sp>
      <p:sp>
        <p:nvSpPr>
          <p:cNvPr id="1049106" name="矩形 11"/>
          <p:cNvSpPr/>
          <p:nvPr>
            <p:custDataLst>
              <p:tags r:id="rId6"/>
            </p:custDataLst>
          </p:nvPr>
        </p:nvSpPr>
        <p:spPr>
          <a:xfrm>
            <a:off x="4842644" y="1364400"/>
            <a:ext cx="526566" cy="27303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汉仪正圆 55简"/>
                <a:ea typeface="+mn-ea"/>
                <a:cs typeface="+mn-cs"/>
              </a:defRPr>
            </a:lvl1pPr>
            <a:lvl2pPr marL="457200" algn="l" defTabSz="914400" rtl="0" eaLnBrk="1" latinLnBrk="0" hangingPunct="1">
              <a:defRPr sz="1800" kern="1200">
                <a:solidFill>
                  <a:srgbClr val="FFFFFF"/>
                </a:solidFill>
                <a:latin typeface="汉仪正圆 55简"/>
                <a:ea typeface="+mn-ea"/>
                <a:cs typeface="+mn-cs"/>
              </a:defRPr>
            </a:lvl2pPr>
            <a:lvl3pPr marL="914400" algn="l" defTabSz="914400" rtl="0" eaLnBrk="1" latinLnBrk="0" hangingPunct="1">
              <a:defRPr sz="1800" kern="1200">
                <a:solidFill>
                  <a:srgbClr val="FFFFFF"/>
                </a:solidFill>
                <a:latin typeface="汉仪正圆 55简"/>
                <a:ea typeface="+mn-ea"/>
                <a:cs typeface="+mn-cs"/>
              </a:defRPr>
            </a:lvl3pPr>
            <a:lvl4pPr marL="1371600" algn="l" defTabSz="914400" rtl="0" eaLnBrk="1" latinLnBrk="0" hangingPunct="1">
              <a:defRPr sz="1800" kern="1200">
                <a:solidFill>
                  <a:srgbClr val="FFFFFF"/>
                </a:solidFill>
                <a:latin typeface="汉仪正圆 55简"/>
                <a:ea typeface="+mn-ea"/>
                <a:cs typeface="+mn-cs"/>
              </a:defRPr>
            </a:lvl4pPr>
            <a:lvl5pPr marL="1828800" algn="l" defTabSz="914400" rtl="0" eaLnBrk="1" latinLnBrk="0" hangingPunct="1">
              <a:defRPr sz="1800" kern="1200">
                <a:solidFill>
                  <a:srgbClr val="FFFFFF"/>
                </a:solidFill>
                <a:latin typeface="汉仪正圆 55简"/>
                <a:ea typeface="+mn-ea"/>
                <a:cs typeface="+mn-cs"/>
              </a:defRPr>
            </a:lvl5pPr>
            <a:lvl6pPr marL="2286000" algn="l" defTabSz="914400" rtl="0" eaLnBrk="1" latinLnBrk="0" hangingPunct="1">
              <a:defRPr sz="1800" kern="1200">
                <a:solidFill>
                  <a:srgbClr val="FFFFFF"/>
                </a:solidFill>
                <a:latin typeface="汉仪正圆 55简"/>
                <a:ea typeface="+mn-ea"/>
                <a:cs typeface="+mn-cs"/>
              </a:defRPr>
            </a:lvl6pPr>
            <a:lvl7pPr marL="2743200" algn="l" defTabSz="914400" rtl="0" eaLnBrk="1" latinLnBrk="0" hangingPunct="1">
              <a:defRPr sz="1800" kern="1200">
                <a:solidFill>
                  <a:srgbClr val="FFFFFF"/>
                </a:solidFill>
                <a:latin typeface="汉仪正圆 55简"/>
                <a:ea typeface="+mn-ea"/>
                <a:cs typeface="+mn-cs"/>
              </a:defRPr>
            </a:lvl7pPr>
            <a:lvl8pPr marL="3200400" algn="l" defTabSz="914400" rtl="0" eaLnBrk="1" latinLnBrk="0" hangingPunct="1">
              <a:defRPr sz="1800" kern="1200">
                <a:solidFill>
                  <a:srgbClr val="FFFFFF"/>
                </a:solidFill>
                <a:latin typeface="汉仪正圆 55简"/>
                <a:ea typeface="+mn-ea"/>
                <a:cs typeface="+mn-cs"/>
              </a:defRPr>
            </a:lvl8pPr>
            <a:lvl9pPr marL="3657600" algn="l" defTabSz="914400" rtl="0" eaLnBrk="1" latinLnBrk="0" hangingPunct="1">
              <a:defRPr sz="1800" kern="1200">
                <a:solidFill>
                  <a:srgbClr val="FFFFFF"/>
                </a:solidFill>
                <a:latin typeface="汉仪正圆 55简"/>
                <a:ea typeface="+mn-ea"/>
                <a:cs typeface="+mn-cs"/>
              </a:defRPr>
            </a:lvl9pPr>
          </a:lstStyle>
          <a:p>
            <a:pPr algn="ctr"/>
            <a:endParaRPr lang="zh-CN" altLang="en-US">
              <a:latin typeface="+mn-ea"/>
              <a:sym typeface="Arial" pitchFamily="34" charset="0"/>
            </a:endParaRPr>
          </a:p>
        </p:txBody>
      </p:sp>
      <p:sp>
        <p:nvSpPr>
          <p:cNvPr id="1049108" name="TextBox 2"/>
          <p:cNvSpPr txBox="1"/>
          <p:nvPr>
            <p:custDataLst>
              <p:tags r:id="rId7"/>
            </p:custDataLst>
          </p:nvPr>
        </p:nvSpPr>
        <p:spPr>
          <a:xfrm>
            <a:off x="4625517" y="2131496"/>
            <a:ext cx="2915364" cy="1307548"/>
          </a:xfrm>
          <a:prstGeom prst="rect">
            <a:avLst/>
          </a:prstGeom>
          <a:noFill/>
        </p:spPr>
        <p:txBody>
          <a:bodyPr wrap="square" rtlCol="0">
            <a:normAutofit fontScale="9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适用于阿尔茨海默病、帕金森病等神经退行性疾病</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110" name="矩形 7"/>
          <p:cNvSpPr/>
          <p:nvPr>
            <p:custDataLst>
              <p:tags r:id="rId8"/>
            </p:custDataLst>
          </p:nvPr>
        </p:nvSpPr>
        <p:spPr>
          <a:xfrm>
            <a:off x="8083298" y="1369601"/>
            <a:ext cx="3249455" cy="2230108"/>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正圆 55简"/>
                <a:ea typeface="+mn-ea"/>
                <a:cs typeface="+mn-cs"/>
              </a:defRPr>
            </a:lvl1pPr>
            <a:lvl2pPr marL="457200" algn="l" defTabSz="914400" rtl="0" eaLnBrk="1" latinLnBrk="0" hangingPunct="1">
              <a:defRPr sz="1800" kern="1200">
                <a:solidFill>
                  <a:srgbClr val="FFFFFF"/>
                </a:solidFill>
                <a:latin typeface="汉仪正圆 55简"/>
                <a:ea typeface="+mn-ea"/>
                <a:cs typeface="+mn-cs"/>
              </a:defRPr>
            </a:lvl2pPr>
            <a:lvl3pPr marL="914400" algn="l" defTabSz="914400" rtl="0" eaLnBrk="1" latinLnBrk="0" hangingPunct="1">
              <a:defRPr sz="1800" kern="1200">
                <a:solidFill>
                  <a:srgbClr val="FFFFFF"/>
                </a:solidFill>
                <a:latin typeface="汉仪正圆 55简"/>
                <a:ea typeface="+mn-ea"/>
                <a:cs typeface="+mn-cs"/>
              </a:defRPr>
            </a:lvl3pPr>
            <a:lvl4pPr marL="1371600" algn="l" defTabSz="914400" rtl="0" eaLnBrk="1" latinLnBrk="0" hangingPunct="1">
              <a:defRPr sz="1800" kern="1200">
                <a:solidFill>
                  <a:srgbClr val="FFFFFF"/>
                </a:solidFill>
                <a:latin typeface="汉仪正圆 55简"/>
                <a:ea typeface="+mn-ea"/>
                <a:cs typeface="+mn-cs"/>
              </a:defRPr>
            </a:lvl4pPr>
            <a:lvl5pPr marL="1828800" algn="l" defTabSz="914400" rtl="0" eaLnBrk="1" latinLnBrk="0" hangingPunct="1">
              <a:defRPr sz="1800" kern="1200">
                <a:solidFill>
                  <a:srgbClr val="FFFFFF"/>
                </a:solidFill>
                <a:latin typeface="汉仪正圆 55简"/>
                <a:ea typeface="+mn-ea"/>
                <a:cs typeface="+mn-cs"/>
              </a:defRPr>
            </a:lvl5pPr>
            <a:lvl6pPr marL="2286000" algn="l" defTabSz="914400" rtl="0" eaLnBrk="1" latinLnBrk="0" hangingPunct="1">
              <a:defRPr sz="1800" kern="1200">
                <a:solidFill>
                  <a:srgbClr val="FFFFFF"/>
                </a:solidFill>
                <a:latin typeface="汉仪正圆 55简"/>
                <a:ea typeface="+mn-ea"/>
                <a:cs typeface="+mn-cs"/>
              </a:defRPr>
            </a:lvl6pPr>
            <a:lvl7pPr marL="2743200" algn="l" defTabSz="914400" rtl="0" eaLnBrk="1" latinLnBrk="0" hangingPunct="1">
              <a:defRPr sz="1800" kern="1200">
                <a:solidFill>
                  <a:srgbClr val="FFFFFF"/>
                </a:solidFill>
                <a:latin typeface="汉仪正圆 55简"/>
                <a:ea typeface="+mn-ea"/>
                <a:cs typeface="+mn-cs"/>
              </a:defRPr>
            </a:lvl7pPr>
            <a:lvl8pPr marL="3200400" algn="l" defTabSz="914400" rtl="0" eaLnBrk="1" latinLnBrk="0" hangingPunct="1">
              <a:defRPr sz="1800" kern="1200">
                <a:solidFill>
                  <a:srgbClr val="FFFFFF"/>
                </a:solidFill>
                <a:latin typeface="汉仪正圆 55简"/>
                <a:ea typeface="+mn-ea"/>
                <a:cs typeface="+mn-cs"/>
              </a:defRPr>
            </a:lvl8pPr>
            <a:lvl9pPr marL="3657600" algn="l" defTabSz="914400" rtl="0" eaLnBrk="1" latinLnBrk="0" hangingPunct="1">
              <a:defRPr sz="1800" kern="1200">
                <a:solidFill>
                  <a:srgbClr val="FFFFFF"/>
                </a:solidFill>
                <a:latin typeface="汉仪正圆 55简"/>
                <a:ea typeface="+mn-ea"/>
                <a:cs typeface="+mn-cs"/>
              </a:defRPr>
            </a:lvl9pPr>
          </a:lstStyle>
          <a:p>
            <a:pPr algn="ctr"/>
            <a:endParaRPr lang="zh-CN" altLang="en-US">
              <a:latin typeface="+mn-ea"/>
              <a:sym typeface="Arial" pitchFamily="34" charset="0"/>
            </a:endParaRPr>
          </a:p>
        </p:txBody>
      </p:sp>
      <p:sp>
        <p:nvSpPr>
          <p:cNvPr id="1049112" name="矩形 12"/>
          <p:cNvSpPr/>
          <p:nvPr>
            <p:custDataLst>
              <p:tags r:id="rId9"/>
            </p:custDataLst>
          </p:nvPr>
        </p:nvSpPr>
        <p:spPr>
          <a:xfrm>
            <a:off x="8473346" y="1364400"/>
            <a:ext cx="526566" cy="27303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汉仪正圆 55简"/>
                <a:ea typeface="+mn-ea"/>
                <a:cs typeface="+mn-cs"/>
              </a:defRPr>
            </a:lvl1pPr>
            <a:lvl2pPr marL="457200" algn="l" defTabSz="914400" rtl="0" eaLnBrk="1" latinLnBrk="0" hangingPunct="1">
              <a:defRPr sz="1800" kern="1200">
                <a:solidFill>
                  <a:srgbClr val="FFFFFF"/>
                </a:solidFill>
                <a:latin typeface="汉仪正圆 55简"/>
                <a:ea typeface="+mn-ea"/>
                <a:cs typeface="+mn-cs"/>
              </a:defRPr>
            </a:lvl2pPr>
            <a:lvl3pPr marL="914400" algn="l" defTabSz="914400" rtl="0" eaLnBrk="1" latinLnBrk="0" hangingPunct="1">
              <a:defRPr sz="1800" kern="1200">
                <a:solidFill>
                  <a:srgbClr val="FFFFFF"/>
                </a:solidFill>
                <a:latin typeface="汉仪正圆 55简"/>
                <a:ea typeface="+mn-ea"/>
                <a:cs typeface="+mn-cs"/>
              </a:defRPr>
            </a:lvl3pPr>
            <a:lvl4pPr marL="1371600" algn="l" defTabSz="914400" rtl="0" eaLnBrk="1" latinLnBrk="0" hangingPunct="1">
              <a:defRPr sz="1800" kern="1200">
                <a:solidFill>
                  <a:srgbClr val="FFFFFF"/>
                </a:solidFill>
                <a:latin typeface="汉仪正圆 55简"/>
                <a:ea typeface="+mn-ea"/>
                <a:cs typeface="+mn-cs"/>
              </a:defRPr>
            </a:lvl4pPr>
            <a:lvl5pPr marL="1828800" algn="l" defTabSz="914400" rtl="0" eaLnBrk="1" latinLnBrk="0" hangingPunct="1">
              <a:defRPr sz="1800" kern="1200">
                <a:solidFill>
                  <a:srgbClr val="FFFFFF"/>
                </a:solidFill>
                <a:latin typeface="汉仪正圆 55简"/>
                <a:ea typeface="+mn-ea"/>
                <a:cs typeface="+mn-cs"/>
              </a:defRPr>
            </a:lvl5pPr>
            <a:lvl6pPr marL="2286000" algn="l" defTabSz="914400" rtl="0" eaLnBrk="1" latinLnBrk="0" hangingPunct="1">
              <a:defRPr sz="1800" kern="1200">
                <a:solidFill>
                  <a:srgbClr val="FFFFFF"/>
                </a:solidFill>
                <a:latin typeface="汉仪正圆 55简"/>
                <a:ea typeface="+mn-ea"/>
                <a:cs typeface="+mn-cs"/>
              </a:defRPr>
            </a:lvl6pPr>
            <a:lvl7pPr marL="2743200" algn="l" defTabSz="914400" rtl="0" eaLnBrk="1" latinLnBrk="0" hangingPunct="1">
              <a:defRPr sz="1800" kern="1200">
                <a:solidFill>
                  <a:srgbClr val="FFFFFF"/>
                </a:solidFill>
                <a:latin typeface="汉仪正圆 55简"/>
                <a:ea typeface="+mn-ea"/>
                <a:cs typeface="+mn-cs"/>
              </a:defRPr>
            </a:lvl7pPr>
            <a:lvl8pPr marL="3200400" algn="l" defTabSz="914400" rtl="0" eaLnBrk="1" latinLnBrk="0" hangingPunct="1">
              <a:defRPr sz="1800" kern="1200">
                <a:solidFill>
                  <a:srgbClr val="FFFFFF"/>
                </a:solidFill>
                <a:latin typeface="汉仪正圆 55简"/>
                <a:ea typeface="+mn-ea"/>
                <a:cs typeface="+mn-cs"/>
              </a:defRPr>
            </a:lvl8pPr>
            <a:lvl9pPr marL="3657600" algn="l" defTabSz="914400" rtl="0" eaLnBrk="1" latinLnBrk="0" hangingPunct="1">
              <a:defRPr sz="1800" kern="1200">
                <a:solidFill>
                  <a:srgbClr val="FFFFFF"/>
                </a:solidFill>
                <a:latin typeface="汉仪正圆 55简"/>
                <a:ea typeface="+mn-ea"/>
                <a:cs typeface="+mn-cs"/>
              </a:defRPr>
            </a:lvl9pPr>
          </a:lstStyle>
          <a:p>
            <a:pPr algn="ctr"/>
            <a:endParaRPr lang="zh-CN" altLang="en-US">
              <a:latin typeface="+mn-ea"/>
              <a:sym typeface="Arial" pitchFamily="34" charset="0"/>
            </a:endParaRPr>
          </a:p>
        </p:txBody>
      </p:sp>
      <p:sp>
        <p:nvSpPr>
          <p:cNvPr id="1049114" name="TextBox 2"/>
          <p:cNvSpPr txBox="1"/>
          <p:nvPr>
            <p:custDataLst>
              <p:tags r:id="rId10"/>
            </p:custDataLst>
          </p:nvPr>
        </p:nvSpPr>
        <p:spPr>
          <a:xfrm>
            <a:off x="8236717" y="2131496"/>
            <a:ext cx="2915364" cy="1307548"/>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适用于抑郁症、焦虑症等精神疾病</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116" name="矩形 33"/>
          <p:cNvSpPr/>
          <p:nvPr>
            <p:custDataLst>
              <p:tags r:id="rId11"/>
            </p:custDataLst>
          </p:nvPr>
        </p:nvSpPr>
        <p:spPr>
          <a:xfrm>
            <a:off x="859597" y="3947822"/>
            <a:ext cx="3249455" cy="2230108"/>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正圆 55简"/>
                <a:ea typeface="+mn-ea"/>
                <a:cs typeface="+mn-cs"/>
              </a:defRPr>
            </a:lvl1pPr>
            <a:lvl2pPr marL="457200" algn="l" defTabSz="914400" rtl="0" eaLnBrk="1" latinLnBrk="0" hangingPunct="1">
              <a:defRPr sz="1800" kern="1200">
                <a:solidFill>
                  <a:srgbClr val="FFFFFF"/>
                </a:solidFill>
                <a:latin typeface="汉仪正圆 55简"/>
                <a:ea typeface="+mn-ea"/>
                <a:cs typeface="+mn-cs"/>
              </a:defRPr>
            </a:lvl2pPr>
            <a:lvl3pPr marL="914400" algn="l" defTabSz="914400" rtl="0" eaLnBrk="1" latinLnBrk="0" hangingPunct="1">
              <a:defRPr sz="1800" kern="1200">
                <a:solidFill>
                  <a:srgbClr val="FFFFFF"/>
                </a:solidFill>
                <a:latin typeface="汉仪正圆 55简"/>
                <a:ea typeface="+mn-ea"/>
                <a:cs typeface="+mn-cs"/>
              </a:defRPr>
            </a:lvl3pPr>
            <a:lvl4pPr marL="1371600" algn="l" defTabSz="914400" rtl="0" eaLnBrk="1" latinLnBrk="0" hangingPunct="1">
              <a:defRPr sz="1800" kern="1200">
                <a:solidFill>
                  <a:srgbClr val="FFFFFF"/>
                </a:solidFill>
                <a:latin typeface="汉仪正圆 55简"/>
                <a:ea typeface="+mn-ea"/>
                <a:cs typeface="+mn-cs"/>
              </a:defRPr>
            </a:lvl4pPr>
            <a:lvl5pPr marL="1828800" algn="l" defTabSz="914400" rtl="0" eaLnBrk="1" latinLnBrk="0" hangingPunct="1">
              <a:defRPr sz="1800" kern="1200">
                <a:solidFill>
                  <a:srgbClr val="FFFFFF"/>
                </a:solidFill>
                <a:latin typeface="汉仪正圆 55简"/>
                <a:ea typeface="+mn-ea"/>
                <a:cs typeface="+mn-cs"/>
              </a:defRPr>
            </a:lvl5pPr>
            <a:lvl6pPr marL="2286000" algn="l" defTabSz="914400" rtl="0" eaLnBrk="1" latinLnBrk="0" hangingPunct="1">
              <a:defRPr sz="1800" kern="1200">
                <a:solidFill>
                  <a:srgbClr val="FFFFFF"/>
                </a:solidFill>
                <a:latin typeface="汉仪正圆 55简"/>
                <a:ea typeface="+mn-ea"/>
                <a:cs typeface="+mn-cs"/>
              </a:defRPr>
            </a:lvl6pPr>
            <a:lvl7pPr marL="2743200" algn="l" defTabSz="914400" rtl="0" eaLnBrk="1" latinLnBrk="0" hangingPunct="1">
              <a:defRPr sz="1800" kern="1200">
                <a:solidFill>
                  <a:srgbClr val="FFFFFF"/>
                </a:solidFill>
                <a:latin typeface="汉仪正圆 55简"/>
                <a:ea typeface="+mn-ea"/>
                <a:cs typeface="+mn-cs"/>
              </a:defRPr>
            </a:lvl7pPr>
            <a:lvl8pPr marL="3200400" algn="l" defTabSz="914400" rtl="0" eaLnBrk="1" latinLnBrk="0" hangingPunct="1">
              <a:defRPr sz="1800" kern="1200">
                <a:solidFill>
                  <a:srgbClr val="FFFFFF"/>
                </a:solidFill>
                <a:latin typeface="汉仪正圆 55简"/>
                <a:ea typeface="+mn-ea"/>
                <a:cs typeface="+mn-cs"/>
              </a:defRPr>
            </a:lvl8pPr>
            <a:lvl9pPr marL="3657600" algn="l" defTabSz="914400" rtl="0" eaLnBrk="1" latinLnBrk="0" hangingPunct="1">
              <a:defRPr sz="1800" kern="1200">
                <a:solidFill>
                  <a:srgbClr val="FFFFFF"/>
                </a:solidFill>
                <a:latin typeface="汉仪正圆 55简"/>
                <a:ea typeface="+mn-ea"/>
                <a:cs typeface="+mn-cs"/>
              </a:defRPr>
            </a:lvl9pPr>
          </a:lstStyle>
          <a:p>
            <a:pPr algn="ctr"/>
            <a:endParaRPr lang="zh-CN" altLang="en-US">
              <a:latin typeface="+mn-ea"/>
              <a:sym typeface="Arial" pitchFamily="34" charset="0"/>
            </a:endParaRPr>
          </a:p>
        </p:txBody>
      </p:sp>
      <p:sp>
        <p:nvSpPr>
          <p:cNvPr id="1049118" name="矩形 37"/>
          <p:cNvSpPr/>
          <p:nvPr>
            <p:custDataLst>
              <p:tags r:id="rId12"/>
            </p:custDataLst>
          </p:nvPr>
        </p:nvSpPr>
        <p:spPr>
          <a:xfrm>
            <a:off x="1210641" y="3942621"/>
            <a:ext cx="526566" cy="27303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汉仪正圆 55简"/>
                <a:ea typeface="+mn-ea"/>
                <a:cs typeface="+mn-cs"/>
              </a:defRPr>
            </a:lvl1pPr>
            <a:lvl2pPr marL="457200" algn="l" defTabSz="914400" rtl="0" eaLnBrk="1" latinLnBrk="0" hangingPunct="1">
              <a:defRPr sz="1800" kern="1200">
                <a:solidFill>
                  <a:srgbClr val="FFFFFF"/>
                </a:solidFill>
                <a:latin typeface="汉仪正圆 55简"/>
                <a:ea typeface="+mn-ea"/>
                <a:cs typeface="+mn-cs"/>
              </a:defRPr>
            </a:lvl2pPr>
            <a:lvl3pPr marL="914400" algn="l" defTabSz="914400" rtl="0" eaLnBrk="1" latinLnBrk="0" hangingPunct="1">
              <a:defRPr sz="1800" kern="1200">
                <a:solidFill>
                  <a:srgbClr val="FFFFFF"/>
                </a:solidFill>
                <a:latin typeface="汉仪正圆 55简"/>
                <a:ea typeface="+mn-ea"/>
                <a:cs typeface="+mn-cs"/>
              </a:defRPr>
            </a:lvl3pPr>
            <a:lvl4pPr marL="1371600" algn="l" defTabSz="914400" rtl="0" eaLnBrk="1" latinLnBrk="0" hangingPunct="1">
              <a:defRPr sz="1800" kern="1200">
                <a:solidFill>
                  <a:srgbClr val="FFFFFF"/>
                </a:solidFill>
                <a:latin typeface="汉仪正圆 55简"/>
                <a:ea typeface="+mn-ea"/>
                <a:cs typeface="+mn-cs"/>
              </a:defRPr>
            </a:lvl4pPr>
            <a:lvl5pPr marL="1828800" algn="l" defTabSz="914400" rtl="0" eaLnBrk="1" latinLnBrk="0" hangingPunct="1">
              <a:defRPr sz="1800" kern="1200">
                <a:solidFill>
                  <a:srgbClr val="FFFFFF"/>
                </a:solidFill>
                <a:latin typeface="汉仪正圆 55简"/>
                <a:ea typeface="+mn-ea"/>
                <a:cs typeface="+mn-cs"/>
              </a:defRPr>
            </a:lvl5pPr>
            <a:lvl6pPr marL="2286000" algn="l" defTabSz="914400" rtl="0" eaLnBrk="1" latinLnBrk="0" hangingPunct="1">
              <a:defRPr sz="1800" kern="1200">
                <a:solidFill>
                  <a:srgbClr val="FFFFFF"/>
                </a:solidFill>
                <a:latin typeface="汉仪正圆 55简"/>
                <a:ea typeface="+mn-ea"/>
                <a:cs typeface="+mn-cs"/>
              </a:defRPr>
            </a:lvl6pPr>
            <a:lvl7pPr marL="2743200" algn="l" defTabSz="914400" rtl="0" eaLnBrk="1" latinLnBrk="0" hangingPunct="1">
              <a:defRPr sz="1800" kern="1200">
                <a:solidFill>
                  <a:srgbClr val="FFFFFF"/>
                </a:solidFill>
                <a:latin typeface="汉仪正圆 55简"/>
                <a:ea typeface="+mn-ea"/>
                <a:cs typeface="+mn-cs"/>
              </a:defRPr>
            </a:lvl7pPr>
            <a:lvl8pPr marL="3200400" algn="l" defTabSz="914400" rtl="0" eaLnBrk="1" latinLnBrk="0" hangingPunct="1">
              <a:defRPr sz="1800" kern="1200">
                <a:solidFill>
                  <a:srgbClr val="FFFFFF"/>
                </a:solidFill>
                <a:latin typeface="汉仪正圆 55简"/>
                <a:ea typeface="+mn-ea"/>
                <a:cs typeface="+mn-cs"/>
              </a:defRPr>
            </a:lvl8pPr>
            <a:lvl9pPr marL="3657600" algn="l" defTabSz="914400" rtl="0" eaLnBrk="1" latinLnBrk="0" hangingPunct="1">
              <a:defRPr sz="1800" kern="1200">
                <a:solidFill>
                  <a:srgbClr val="FFFFFF"/>
                </a:solidFill>
                <a:latin typeface="汉仪正圆 55简"/>
                <a:ea typeface="+mn-ea"/>
                <a:cs typeface="+mn-cs"/>
              </a:defRPr>
            </a:lvl9pPr>
          </a:lstStyle>
          <a:p>
            <a:pPr algn="ctr"/>
            <a:endParaRPr lang="zh-CN" altLang="en-US">
              <a:latin typeface="+mn-ea"/>
              <a:sym typeface="Arial" pitchFamily="34" charset="0"/>
            </a:endParaRPr>
          </a:p>
        </p:txBody>
      </p:sp>
      <p:sp>
        <p:nvSpPr>
          <p:cNvPr id="1049120" name="TextBox 2"/>
          <p:cNvSpPr txBox="1"/>
          <p:nvPr>
            <p:custDataLst>
              <p:tags r:id="rId13"/>
            </p:custDataLst>
          </p:nvPr>
        </p:nvSpPr>
        <p:spPr>
          <a:xfrm>
            <a:off x="1013016" y="4709717"/>
            <a:ext cx="2915364" cy="1307548"/>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适用于儿童注意力缺陷多动障碍（ADHD）</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122" name="矩形 34"/>
          <p:cNvSpPr/>
          <p:nvPr>
            <p:custDataLst>
              <p:tags r:id="rId14"/>
            </p:custDataLst>
          </p:nvPr>
        </p:nvSpPr>
        <p:spPr>
          <a:xfrm>
            <a:off x="4471447" y="3947822"/>
            <a:ext cx="3249455" cy="2230108"/>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正圆 55简"/>
                <a:ea typeface="+mn-ea"/>
                <a:cs typeface="+mn-cs"/>
              </a:defRPr>
            </a:lvl1pPr>
            <a:lvl2pPr marL="457200" algn="l" defTabSz="914400" rtl="0" eaLnBrk="1" latinLnBrk="0" hangingPunct="1">
              <a:defRPr sz="1800" kern="1200">
                <a:solidFill>
                  <a:srgbClr val="FFFFFF"/>
                </a:solidFill>
                <a:latin typeface="汉仪正圆 55简"/>
                <a:ea typeface="+mn-ea"/>
                <a:cs typeface="+mn-cs"/>
              </a:defRPr>
            </a:lvl2pPr>
            <a:lvl3pPr marL="914400" algn="l" defTabSz="914400" rtl="0" eaLnBrk="1" latinLnBrk="0" hangingPunct="1">
              <a:defRPr sz="1800" kern="1200">
                <a:solidFill>
                  <a:srgbClr val="FFFFFF"/>
                </a:solidFill>
                <a:latin typeface="汉仪正圆 55简"/>
                <a:ea typeface="+mn-ea"/>
                <a:cs typeface="+mn-cs"/>
              </a:defRPr>
            </a:lvl3pPr>
            <a:lvl4pPr marL="1371600" algn="l" defTabSz="914400" rtl="0" eaLnBrk="1" latinLnBrk="0" hangingPunct="1">
              <a:defRPr sz="1800" kern="1200">
                <a:solidFill>
                  <a:srgbClr val="FFFFFF"/>
                </a:solidFill>
                <a:latin typeface="汉仪正圆 55简"/>
                <a:ea typeface="+mn-ea"/>
                <a:cs typeface="+mn-cs"/>
              </a:defRPr>
            </a:lvl4pPr>
            <a:lvl5pPr marL="1828800" algn="l" defTabSz="914400" rtl="0" eaLnBrk="1" latinLnBrk="0" hangingPunct="1">
              <a:defRPr sz="1800" kern="1200">
                <a:solidFill>
                  <a:srgbClr val="FFFFFF"/>
                </a:solidFill>
                <a:latin typeface="汉仪正圆 55简"/>
                <a:ea typeface="+mn-ea"/>
                <a:cs typeface="+mn-cs"/>
              </a:defRPr>
            </a:lvl5pPr>
            <a:lvl6pPr marL="2286000" algn="l" defTabSz="914400" rtl="0" eaLnBrk="1" latinLnBrk="0" hangingPunct="1">
              <a:defRPr sz="1800" kern="1200">
                <a:solidFill>
                  <a:srgbClr val="FFFFFF"/>
                </a:solidFill>
                <a:latin typeface="汉仪正圆 55简"/>
                <a:ea typeface="+mn-ea"/>
                <a:cs typeface="+mn-cs"/>
              </a:defRPr>
            </a:lvl6pPr>
            <a:lvl7pPr marL="2743200" algn="l" defTabSz="914400" rtl="0" eaLnBrk="1" latinLnBrk="0" hangingPunct="1">
              <a:defRPr sz="1800" kern="1200">
                <a:solidFill>
                  <a:srgbClr val="FFFFFF"/>
                </a:solidFill>
                <a:latin typeface="汉仪正圆 55简"/>
                <a:ea typeface="+mn-ea"/>
                <a:cs typeface="+mn-cs"/>
              </a:defRPr>
            </a:lvl7pPr>
            <a:lvl8pPr marL="3200400" algn="l" defTabSz="914400" rtl="0" eaLnBrk="1" latinLnBrk="0" hangingPunct="1">
              <a:defRPr sz="1800" kern="1200">
                <a:solidFill>
                  <a:srgbClr val="FFFFFF"/>
                </a:solidFill>
                <a:latin typeface="汉仪正圆 55简"/>
                <a:ea typeface="+mn-ea"/>
                <a:cs typeface="+mn-cs"/>
              </a:defRPr>
            </a:lvl8pPr>
            <a:lvl9pPr marL="3657600" algn="l" defTabSz="914400" rtl="0" eaLnBrk="1" latinLnBrk="0" hangingPunct="1">
              <a:defRPr sz="1800" kern="1200">
                <a:solidFill>
                  <a:srgbClr val="FFFFFF"/>
                </a:solidFill>
                <a:latin typeface="汉仪正圆 55简"/>
                <a:ea typeface="+mn-ea"/>
                <a:cs typeface="+mn-cs"/>
              </a:defRPr>
            </a:lvl9pPr>
          </a:lstStyle>
          <a:p>
            <a:pPr algn="ctr"/>
            <a:endParaRPr lang="zh-CN" altLang="en-US">
              <a:latin typeface="+mn-ea"/>
              <a:sym typeface="Arial" pitchFamily="34" charset="0"/>
            </a:endParaRPr>
          </a:p>
        </p:txBody>
      </p:sp>
      <p:sp>
        <p:nvSpPr>
          <p:cNvPr id="1049124" name="矩形 38"/>
          <p:cNvSpPr/>
          <p:nvPr>
            <p:custDataLst>
              <p:tags r:id="rId15"/>
            </p:custDataLst>
          </p:nvPr>
        </p:nvSpPr>
        <p:spPr>
          <a:xfrm>
            <a:off x="4841994" y="3942621"/>
            <a:ext cx="526566" cy="27303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汉仪正圆 55简"/>
                <a:ea typeface="+mn-ea"/>
                <a:cs typeface="+mn-cs"/>
              </a:defRPr>
            </a:lvl1pPr>
            <a:lvl2pPr marL="457200" algn="l" defTabSz="914400" rtl="0" eaLnBrk="1" latinLnBrk="0" hangingPunct="1">
              <a:defRPr sz="1800" kern="1200">
                <a:solidFill>
                  <a:srgbClr val="FFFFFF"/>
                </a:solidFill>
                <a:latin typeface="汉仪正圆 55简"/>
                <a:ea typeface="+mn-ea"/>
                <a:cs typeface="+mn-cs"/>
              </a:defRPr>
            </a:lvl2pPr>
            <a:lvl3pPr marL="914400" algn="l" defTabSz="914400" rtl="0" eaLnBrk="1" latinLnBrk="0" hangingPunct="1">
              <a:defRPr sz="1800" kern="1200">
                <a:solidFill>
                  <a:srgbClr val="FFFFFF"/>
                </a:solidFill>
                <a:latin typeface="汉仪正圆 55简"/>
                <a:ea typeface="+mn-ea"/>
                <a:cs typeface="+mn-cs"/>
              </a:defRPr>
            </a:lvl3pPr>
            <a:lvl4pPr marL="1371600" algn="l" defTabSz="914400" rtl="0" eaLnBrk="1" latinLnBrk="0" hangingPunct="1">
              <a:defRPr sz="1800" kern="1200">
                <a:solidFill>
                  <a:srgbClr val="FFFFFF"/>
                </a:solidFill>
                <a:latin typeface="汉仪正圆 55简"/>
                <a:ea typeface="+mn-ea"/>
                <a:cs typeface="+mn-cs"/>
              </a:defRPr>
            </a:lvl4pPr>
            <a:lvl5pPr marL="1828800" algn="l" defTabSz="914400" rtl="0" eaLnBrk="1" latinLnBrk="0" hangingPunct="1">
              <a:defRPr sz="1800" kern="1200">
                <a:solidFill>
                  <a:srgbClr val="FFFFFF"/>
                </a:solidFill>
                <a:latin typeface="汉仪正圆 55简"/>
                <a:ea typeface="+mn-ea"/>
                <a:cs typeface="+mn-cs"/>
              </a:defRPr>
            </a:lvl5pPr>
            <a:lvl6pPr marL="2286000" algn="l" defTabSz="914400" rtl="0" eaLnBrk="1" latinLnBrk="0" hangingPunct="1">
              <a:defRPr sz="1800" kern="1200">
                <a:solidFill>
                  <a:srgbClr val="FFFFFF"/>
                </a:solidFill>
                <a:latin typeface="汉仪正圆 55简"/>
                <a:ea typeface="+mn-ea"/>
                <a:cs typeface="+mn-cs"/>
              </a:defRPr>
            </a:lvl6pPr>
            <a:lvl7pPr marL="2743200" algn="l" defTabSz="914400" rtl="0" eaLnBrk="1" latinLnBrk="0" hangingPunct="1">
              <a:defRPr sz="1800" kern="1200">
                <a:solidFill>
                  <a:srgbClr val="FFFFFF"/>
                </a:solidFill>
                <a:latin typeface="汉仪正圆 55简"/>
                <a:ea typeface="+mn-ea"/>
                <a:cs typeface="+mn-cs"/>
              </a:defRPr>
            </a:lvl7pPr>
            <a:lvl8pPr marL="3200400" algn="l" defTabSz="914400" rtl="0" eaLnBrk="1" latinLnBrk="0" hangingPunct="1">
              <a:defRPr sz="1800" kern="1200">
                <a:solidFill>
                  <a:srgbClr val="FFFFFF"/>
                </a:solidFill>
                <a:latin typeface="汉仪正圆 55简"/>
                <a:ea typeface="+mn-ea"/>
                <a:cs typeface="+mn-cs"/>
              </a:defRPr>
            </a:lvl8pPr>
            <a:lvl9pPr marL="3657600" algn="l" defTabSz="914400" rtl="0" eaLnBrk="1" latinLnBrk="0" hangingPunct="1">
              <a:defRPr sz="1800" kern="1200">
                <a:solidFill>
                  <a:srgbClr val="FFFFFF"/>
                </a:solidFill>
                <a:latin typeface="汉仪正圆 55简"/>
                <a:ea typeface="+mn-ea"/>
                <a:cs typeface="+mn-cs"/>
              </a:defRPr>
            </a:lvl9pPr>
          </a:lstStyle>
          <a:p>
            <a:pPr algn="ctr"/>
            <a:endParaRPr lang="zh-CN" altLang="en-US">
              <a:latin typeface="+mn-ea"/>
              <a:sym typeface="Arial" pitchFamily="34" charset="0"/>
            </a:endParaRPr>
          </a:p>
        </p:txBody>
      </p:sp>
      <p:sp>
        <p:nvSpPr>
          <p:cNvPr id="1049126" name="TextBox 2"/>
          <p:cNvSpPr txBox="1"/>
          <p:nvPr>
            <p:custDataLst>
              <p:tags r:id="rId16"/>
            </p:custDataLst>
          </p:nvPr>
        </p:nvSpPr>
        <p:spPr>
          <a:xfrm>
            <a:off x="4624867" y="4709717"/>
            <a:ext cx="2915364" cy="1307548"/>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适用于睡眠障碍、失眠等睡眠问题</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128" name="矩形 35"/>
          <p:cNvSpPr/>
          <p:nvPr>
            <p:custDataLst>
              <p:tags r:id="rId17"/>
            </p:custDataLst>
          </p:nvPr>
        </p:nvSpPr>
        <p:spPr>
          <a:xfrm>
            <a:off x="8082648" y="3947822"/>
            <a:ext cx="3249455" cy="2230108"/>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汉仪正圆 55简"/>
                <a:ea typeface="+mn-ea"/>
                <a:cs typeface="+mn-cs"/>
              </a:defRPr>
            </a:lvl1pPr>
            <a:lvl2pPr marL="457200" algn="l" defTabSz="914400" rtl="0" eaLnBrk="1" latinLnBrk="0" hangingPunct="1">
              <a:defRPr sz="1800" kern="1200">
                <a:solidFill>
                  <a:srgbClr val="FFFFFF"/>
                </a:solidFill>
                <a:latin typeface="汉仪正圆 55简"/>
                <a:ea typeface="+mn-ea"/>
                <a:cs typeface="+mn-cs"/>
              </a:defRPr>
            </a:lvl2pPr>
            <a:lvl3pPr marL="914400" algn="l" defTabSz="914400" rtl="0" eaLnBrk="1" latinLnBrk="0" hangingPunct="1">
              <a:defRPr sz="1800" kern="1200">
                <a:solidFill>
                  <a:srgbClr val="FFFFFF"/>
                </a:solidFill>
                <a:latin typeface="汉仪正圆 55简"/>
                <a:ea typeface="+mn-ea"/>
                <a:cs typeface="+mn-cs"/>
              </a:defRPr>
            </a:lvl3pPr>
            <a:lvl4pPr marL="1371600" algn="l" defTabSz="914400" rtl="0" eaLnBrk="1" latinLnBrk="0" hangingPunct="1">
              <a:defRPr sz="1800" kern="1200">
                <a:solidFill>
                  <a:srgbClr val="FFFFFF"/>
                </a:solidFill>
                <a:latin typeface="汉仪正圆 55简"/>
                <a:ea typeface="+mn-ea"/>
                <a:cs typeface="+mn-cs"/>
              </a:defRPr>
            </a:lvl4pPr>
            <a:lvl5pPr marL="1828800" algn="l" defTabSz="914400" rtl="0" eaLnBrk="1" latinLnBrk="0" hangingPunct="1">
              <a:defRPr sz="1800" kern="1200">
                <a:solidFill>
                  <a:srgbClr val="FFFFFF"/>
                </a:solidFill>
                <a:latin typeface="汉仪正圆 55简"/>
                <a:ea typeface="+mn-ea"/>
                <a:cs typeface="+mn-cs"/>
              </a:defRPr>
            </a:lvl5pPr>
            <a:lvl6pPr marL="2286000" algn="l" defTabSz="914400" rtl="0" eaLnBrk="1" latinLnBrk="0" hangingPunct="1">
              <a:defRPr sz="1800" kern="1200">
                <a:solidFill>
                  <a:srgbClr val="FFFFFF"/>
                </a:solidFill>
                <a:latin typeface="汉仪正圆 55简"/>
                <a:ea typeface="+mn-ea"/>
                <a:cs typeface="+mn-cs"/>
              </a:defRPr>
            </a:lvl6pPr>
            <a:lvl7pPr marL="2743200" algn="l" defTabSz="914400" rtl="0" eaLnBrk="1" latinLnBrk="0" hangingPunct="1">
              <a:defRPr sz="1800" kern="1200">
                <a:solidFill>
                  <a:srgbClr val="FFFFFF"/>
                </a:solidFill>
                <a:latin typeface="汉仪正圆 55简"/>
                <a:ea typeface="+mn-ea"/>
                <a:cs typeface="+mn-cs"/>
              </a:defRPr>
            </a:lvl7pPr>
            <a:lvl8pPr marL="3200400" algn="l" defTabSz="914400" rtl="0" eaLnBrk="1" latinLnBrk="0" hangingPunct="1">
              <a:defRPr sz="1800" kern="1200">
                <a:solidFill>
                  <a:srgbClr val="FFFFFF"/>
                </a:solidFill>
                <a:latin typeface="汉仪正圆 55简"/>
                <a:ea typeface="+mn-ea"/>
                <a:cs typeface="+mn-cs"/>
              </a:defRPr>
            </a:lvl8pPr>
            <a:lvl9pPr marL="3657600" algn="l" defTabSz="914400" rtl="0" eaLnBrk="1" latinLnBrk="0" hangingPunct="1">
              <a:defRPr sz="1800" kern="1200">
                <a:solidFill>
                  <a:srgbClr val="FFFFFF"/>
                </a:solidFill>
                <a:latin typeface="汉仪正圆 55简"/>
                <a:ea typeface="+mn-ea"/>
                <a:cs typeface="+mn-cs"/>
              </a:defRPr>
            </a:lvl9pPr>
          </a:lstStyle>
          <a:p>
            <a:pPr algn="ctr"/>
            <a:endParaRPr lang="zh-CN" altLang="en-US">
              <a:latin typeface="+mn-ea"/>
              <a:sym typeface="Arial" pitchFamily="34" charset="0"/>
            </a:endParaRPr>
          </a:p>
        </p:txBody>
      </p:sp>
      <p:sp>
        <p:nvSpPr>
          <p:cNvPr id="1049130" name="矩形 39"/>
          <p:cNvSpPr/>
          <p:nvPr>
            <p:custDataLst>
              <p:tags r:id="rId18"/>
            </p:custDataLst>
          </p:nvPr>
        </p:nvSpPr>
        <p:spPr>
          <a:xfrm>
            <a:off x="8472696" y="3942621"/>
            <a:ext cx="526566" cy="27303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汉仪正圆 55简"/>
                <a:ea typeface="+mn-ea"/>
                <a:cs typeface="+mn-cs"/>
              </a:defRPr>
            </a:lvl1pPr>
            <a:lvl2pPr marL="457200" algn="l" defTabSz="914400" rtl="0" eaLnBrk="1" latinLnBrk="0" hangingPunct="1">
              <a:defRPr sz="1800" kern="1200">
                <a:solidFill>
                  <a:srgbClr val="FFFFFF"/>
                </a:solidFill>
                <a:latin typeface="汉仪正圆 55简"/>
                <a:ea typeface="+mn-ea"/>
                <a:cs typeface="+mn-cs"/>
              </a:defRPr>
            </a:lvl2pPr>
            <a:lvl3pPr marL="914400" algn="l" defTabSz="914400" rtl="0" eaLnBrk="1" latinLnBrk="0" hangingPunct="1">
              <a:defRPr sz="1800" kern="1200">
                <a:solidFill>
                  <a:srgbClr val="FFFFFF"/>
                </a:solidFill>
                <a:latin typeface="汉仪正圆 55简"/>
                <a:ea typeface="+mn-ea"/>
                <a:cs typeface="+mn-cs"/>
              </a:defRPr>
            </a:lvl3pPr>
            <a:lvl4pPr marL="1371600" algn="l" defTabSz="914400" rtl="0" eaLnBrk="1" latinLnBrk="0" hangingPunct="1">
              <a:defRPr sz="1800" kern="1200">
                <a:solidFill>
                  <a:srgbClr val="FFFFFF"/>
                </a:solidFill>
                <a:latin typeface="汉仪正圆 55简"/>
                <a:ea typeface="+mn-ea"/>
                <a:cs typeface="+mn-cs"/>
              </a:defRPr>
            </a:lvl4pPr>
            <a:lvl5pPr marL="1828800" algn="l" defTabSz="914400" rtl="0" eaLnBrk="1" latinLnBrk="0" hangingPunct="1">
              <a:defRPr sz="1800" kern="1200">
                <a:solidFill>
                  <a:srgbClr val="FFFFFF"/>
                </a:solidFill>
                <a:latin typeface="汉仪正圆 55简"/>
                <a:ea typeface="+mn-ea"/>
                <a:cs typeface="+mn-cs"/>
              </a:defRPr>
            </a:lvl5pPr>
            <a:lvl6pPr marL="2286000" algn="l" defTabSz="914400" rtl="0" eaLnBrk="1" latinLnBrk="0" hangingPunct="1">
              <a:defRPr sz="1800" kern="1200">
                <a:solidFill>
                  <a:srgbClr val="FFFFFF"/>
                </a:solidFill>
                <a:latin typeface="汉仪正圆 55简"/>
                <a:ea typeface="+mn-ea"/>
                <a:cs typeface="+mn-cs"/>
              </a:defRPr>
            </a:lvl6pPr>
            <a:lvl7pPr marL="2743200" algn="l" defTabSz="914400" rtl="0" eaLnBrk="1" latinLnBrk="0" hangingPunct="1">
              <a:defRPr sz="1800" kern="1200">
                <a:solidFill>
                  <a:srgbClr val="FFFFFF"/>
                </a:solidFill>
                <a:latin typeface="汉仪正圆 55简"/>
                <a:ea typeface="+mn-ea"/>
                <a:cs typeface="+mn-cs"/>
              </a:defRPr>
            </a:lvl7pPr>
            <a:lvl8pPr marL="3200400" algn="l" defTabSz="914400" rtl="0" eaLnBrk="1" latinLnBrk="0" hangingPunct="1">
              <a:defRPr sz="1800" kern="1200">
                <a:solidFill>
                  <a:srgbClr val="FFFFFF"/>
                </a:solidFill>
                <a:latin typeface="汉仪正圆 55简"/>
                <a:ea typeface="+mn-ea"/>
                <a:cs typeface="+mn-cs"/>
              </a:defRPr>
            </a:lvl8pPr>
            <a:lvl9pPr marL="3657600" algn="l" defTabSz="914400" rtl="0" eaLnBrk="1" latinLnBrk="0" hangingPunct="1">
              <a:defRPr sz="1800" kern="1200">
                <a:solidFill>
                  <a:srgbClr val="FFFFFF"/>
                </a:solidFill>
                <a:latin typeface="汉仪正圆 55简"/>
                <a:ea typeface="+mn-ea"/>
                <a:cs typeface="+mn-cs"/>
              </a:defRPr>
            </a:lvl9pPr>
          </a:lstStyle>
          <a:p>
            <a:pPr algn="ctr"/>
            <a:endParaRPr lang="zh-CN" altLang="en-US">
              <a:latin typeface="+mn-ea"/>
              <a:sym typeface="Arial" pitchFamily="34" charset="0"/>
            </a:endParaRPr>
          </a:p>
        </p:txBody>
      </p:sp>
      <p:sp>
        <p:nvSpPr>
          <p:cNvPr id="1049132" name="TextBox 2"/>
          <p:cNvSpPr txBox="1"/>
          <p:nvPr>
            <p:custDataLst>
              <p:tags r:id="rId19"/>
            </p:custDataLst>
          </p:nvPr>
        </p:nvSpPr>
        <p:spPr>
          <a:xfrm>
            <a:off x="8236067" y="4709717"/>
            <a:ext cx="2915364" cy="1307548"/>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适用于慢性疼痛、神经性疼痛等疼痛问题</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166" name="标题 1"/>
          <p:cNvSpPr>
            <a:spLocks noGrp="1"/>
          </p:cNvSpPr>
          <p:nvPr>
            <p:ph type="title"/>
          </p:nvPr>
        </p:nvSpPr>
        <p:spPr/>
        <p:txBody>
          <a:bodyPr/>
          <a:lstStyle/>
          <a:p>
            <a:r>
              <a:rPr lang="zh-CN" altLang="en-US"/>
              <a:t>用药方案</a:t>
            </a:r>
            <a:endParaRPr lang="zh-CN" altLang="en-US"/>
          </a:p>
        </p:txBody>
      </p:sp>
      <p:sp>
        <p:nvSpPr>
          <p:cNvPr id="1049168" name="圆角矩形 26"/>
          <p:cNvSpPr/>
          <p:nvPr>
            <p:custDataLst>
              <p:tags r:id="rId2"/>
            </p:custDataLst>
          </p:nvPr>
        </p:nvSpPr>
        <p:spPr>
          <a:xfrm>
            <a:off x="838200" y="2008440"/>
            <a:ext cx="1592246" cy="3524503"/>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汉仪正圆 55简"/>
                <a:ea typeface="+mn-ea"/>
                <a:cs typeface="+mn-cs"/>
              </a:defRPr>
            </a:lvl1pPr>
            <a:lvl2pPr marL="457200" algn="l" defTabSz="914400" rtl="0" eaLnBrk="1" latinLnBrk="0" hangingPunct="1">
              <a:defRPr sz="1800" kern="1200">
                <a:solidFill>
                  <a:srgbClr val="FFFFFF"/>
                </a:solidFill>
                <a:latin typeface="汉仪正圆 55简"/>
                <a:ea typeface="+mn-ea"/>
                <a:cs typeface="+mn-cs"/>
              </a:defRPr>
            </a:lvl2pPr>
            <a:lvl3pPr marL="914400" algn="l" defTabSz="914400" rtl="0" eaLnBrk="1" latinLnBrk="0" hangingPunct="1">
              <a:defRPr sz="1800" kern="1200">
                <a:solidFill>
                  <a:srgbClr val="FFFFFF"/>
                </a:solidFill>
                <a:latin typeface="汉仪正圆 55简"/>
                <a:ea typeface="+mn-ea"/>
                <a:cs typeface="+mn-cs"/>
              </a:defRPr>
            </a:lvl3pPr>
            <a:lvl4pPr marL="1371600" algn="l" defTabSz="914400" rtl="0" eaLnBrk="1" latinLnBrk="0" hangingPunct="1">
              <a:defRPr sz="1800" kern="1200">
                <a:solidFill>
                  <a:srgbClr val="FFFFFF"/>
                </a:solidFill>
                <a:latin typeface="汉仪正圆 55简"/>
                <a:ea typeface="+mn-ea"/>
                <a:cs typeface="+mn-cs"/>
              </a:defRPr>
            </a:lvl4pPr>
            <a:lvl5pPr marL="1828800" algn="l" defTabSz="914400" rtl="0" eaLnBrk="1" latinLnBrk="0" hangingPunct="1">
              <a:defRPr sz="1800" kern="1200">
                <a:solidFill>
                  <a:srgbClr val="FFFFFF"/>
                </a:solidFill>
                <a:latin typeface="汉仪正圆 55简"/>
                <a:ea typeface="+mn-ea"/>
                <a:cs typeface="+mn-cs"/>
              </a:defRPr>
            </a:lvl5pPr>
            <a:lvl6pPr marL="2286000" algn="l" defTabSz="914400" rtl="0" eaLnBrk="1" latinLnBrk="0" hangingPunct="1">
              <a:defRPr sz="1800" kern="1200">
                <a:solidFill>
                  <a:srgbClr val="FFFFFF"/>
                </a:solidFill>
                <a:latin typeface="汉仪正圆 55简"/>
                <a:ea typeface="+mn-ea"/>
                <a:cs typeface="+mn-cs"/>
              </a:defRPr>
            </a:lvl6pPr>
            <a:lvl7pPr marL="2743200" algn="l" defTabSz="914400" rtl="0" eaLnBrk="1" latinLnBrk="0" hangingPunct="1">
              <a:defRPr sz="1800" kern="1200">
                <a:solidFill>
                  <a:srgbClr val="FFFFFF"/>
                </a:solidFill>
                <a:latin typeface="汉仪正圆 55简"/>
                <a:ea typeface="+mn-ea"/>
                <a:cs typeface="+mn-cs"/>
              </a:defRPr>
            </a:lvl7pPr>
            <a:lvl8pPr marL="3200400" algn="l" defTabSz="914400" rtl="0" eaLnBrk="1" latinLnBrk="0" hangingPunct="1">
              <a:defRPr sz="1800" kern="1200">
                <a:solidFill>
                  <a:srgbClr val="FFFFFF"/>
                </a:solidFill>
                <a:latin typeface="汉仪正圆 55简"/>
                <a:ea typeface="+mn-ea"/>
                <a:cs typeface="+mn-cs"/>
              </a:defRPr>
            </a:lvl8pPr>
            <a:lvl9pPr marL="3657600" algn="l" defTabSz="914400" rtl="0" eaLnBrk="1" latinLnBrk="0" hangingPunct="1">
              <a:defRPr sz="1800" kern="1200">
                <a:solidFill>
                  <a:srgbClr val="FFFFFF"/>
                </a:solidFill>
                <a:latin typeface="汉仪正圆 55简"/>
                <a:ea typeface="+mn-ea"/>
                <a:cs typeface="+mn-cs"/>
              </a:defRPr>
            </a:lvl9pPr>
          </a:lstStyle>
          <a:p>
            <a:pPr lvl="0" algn="ctr">
              <a:buClrTx/>
              <a:buSzTx/>
              <a:buFontTx/>
            </a:pPr>
            <a:endParaRPr lang="zh-CN" altLang="en-US">
              <a:latin typeface="+mn-ea"/>
              <a:sym typeface="+mn-ea"/>
            </a:endParaRPr>
          </a:p>
        </p:txBody>
      </p:sp>
      <p:sp>
        <p:nvSpPr>
          <p:cNvPr id="1049170" name="圆角矩形 28"/>
          <p:cNvSpPr/>
          <p:nvPr>
            <p:custDataLst>
              <p:tags r:id="rId3"/>
            </p:custDataLst>
          </p:nvPr>
        </p:nvSpPr>
        <p:spPr>
          <a:xfrm>
            <a:off x="840048" y="2008440"/>
            <a:ext cx="1588886" cy="187284"/>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30000"/>
          </a:bodyPr>
          <a:lstStyle>
            <a:defPPr>
              <a:defRPr lang="zh-CN"/>
            </a:defPPr>
            <a:lvl1pPr marL="0" algn="l" defTabSz="914400" rtl="0" eaLnBrk="1" latinLnBrk="0" hangingPunct="1">
              <a:defRPr sz="1800" kern="1200">
                <a:solidFill>
                  <a:srgbClr val="FFFFFF"/>
                </a:solidFill>
                <a:latin typeface="汉仪正圆 55简"/>
                <a:ea typeface="+mn-ea"/>
                <a:cs typeface="+mn-cs"/>
              </a:defRPr>
            </a:lvl1pPr>
            <a:lvl2pPr marL="457200" algn="l" defTabSz="914400" rtl="0" eaLnBrk="1" latinLnBrk="0" hangingPunct="1">
              <a:defRPr sz="1800" kern="1200">
                <a:solidFill>
                  <a:srgbClr val="FFFFFF"/>
                </a:solidFill>
                <a:latin typeface="汉仪正圆 55简"/>
                <a:ea typeface="+mn-ea"/>
                <a:cs typeface="+mn-cs"/>
              </a:defRPr>
            </a:lvl2pPr>
            <a:lvl3pPr marL="914400" algn="l" defTabSz="914400" rtl="0" eaLnBrk="1" latinLnBrk="0" hangingPunct="1">
              <a:defRPr sz="1800" kern="1200">
                <a:solidFill>
                  <a:srgbClr val="FFFFFF"/>
                </a:solidFill>
                <a:latin typeface="汉仪正圆 55简"/>
                <a:ea typeface="+mn-ea"/>
                <a:cs typeface="+mn-cs"/>
              </a:defRPr>
            </a:lvl3pPr>
            <a:lvl4pPr marL="1371600" algn="l" defTabSz="914400" rtl="0" eaLnBrk="1" latinLnBrk="0" hangingPunct="1">
              <a:defRPr sz="1800" kern="1200">
                <a:solidFill>
                  <a:srgbClr val="FFFFFF"/>
                </a:solidFill>
                <a:latin typeface="汉仪正圆 55简"/>
                <a:ea typeface="+mn-ea"/>
                <a:cs typeface="+mn-cs"/>
              </a:defRPr>
            </a:lvl4pPr>
            <a:lvl5pPr marL="1828800" algn="l" defTabSz="914400" rtl="0" eaLnBrk="1" latinLnBrk="0" hangingPunct="1">
              <a:defRPr sz="1800" kern="1200">
                <a:solidFill>
                  <a:srgbClr val="FFFFFF"/>
                </a:solidFill>
                <a:latin typeface="汉仪正圆 55简"/>
                <a:ea typeface="+mn-ea"/>
                <a:cs typeface="+mn-cs"/>
              </a:defRPr>
            </a:lvl5pPr>
            <a:lvl6pPr marL="2286000" algn="l" defTabSz="914400" rtl="0" eaLnBrk="1" latinLnBrk="0" hangingPunct="1">
              <a:defRPr sz="1800" kern="1200">
                <a:solidFill>
                  <a:srgbClr val="FFFFFF"/>
                </a:solidFill>
                <a:latin typeface="汉仪正圆 55简"/>
                <a:ea typeface="+mn-ea"/>
                <a:cs typeface="+mn-cs"/>
              </a:defRPr>
            </a:lvl6pPr>
            <a:lvl7pPr marL="2743200" algn="l" defTabSz="914400" rtl="0" eaLnBrk="1" latinLnBrk="0" hangingPunct="1">
              <a:defRPr sz="1800" kern="1200">
                <a:solidFill>
                  <a:srgbClr val="FFFFFF"/>
                </a:solidFill>
                <a:latin typeface="汉仪正圆 55简"/>
                <a:ea typeface="+mn-ea"/>
                <a:cs typeface="+mn-cs"/>
              </a:defRPr>
            </a:lvl7pPr>
            <a:lvl8pPr marL="3200400" algn="l" defTabSz="914400" rtl="0" eaLnBrk="1" latinLnBrk="0" hangingPunct="1">
              <a:defRPr sz="1800" kern="1200">
                <a:solidFill>
                  <a:srgbClr val="FFFFFF"/>
                </a:solidFill>
                <a:latin typeface="汉仪正圆 55简"/>
                <a:ea typeface="+mn-ea"/>
                <a:cs typeface="+mn-cs"/>
              </a:defRPr>
            </a:lvl8pPr>
            <a:lvl9pPr marL="3657600" algn="l" defTabSz="914400" rtl="0" eaLnBrk="1" latinLnBrk="0" hangingPunct="1">
              <a:defRPr sz="1800" kern="1200">
                <a:solidFill>
                  <a:srgbClr val="FFFFFF"/>
                </a:solidFill>
                <a:latin typeface="汉仪正圆 55简"/>
                <a:ea typeface="+mn-ea"/>
                <a:cs typeface="+mn-cs"/>
              </a:defRPr>
            </a:lvl9pPr>
          </a:lstStyle>
          <a:p>
            <a:pPr lvl="0" algn="ctr">
              <a:buClrTx/>
              <a:buSzTx/>
              <a:buFontTx/>
            </a:pPr>
            <a:endParaRPr lang="zh-CN" altLang="en-US">
              <a:effectLst/>
              <a:latin typeface="+mn-ea"/>
              <a:sym typeface="+mn-ea"/>
            </a:endParaRPr>
          </a:p>
        </p:txBody>
      </p:sp>
      <p:sp>
        <p:nvSpPr>
          <p:cNvPr id="1049172" name="文本框 31"/>
          <p:cNvSpPr txBox="1"/>
          <p:nvPr>
            <p:custDataLst>
              <p:tags r:id="rId4"/>
            </p:custDataLst>
          </p:nvPr>
        </p:nvSpPr>
        <p:spPr>
          <a:xfrm>
            <a:off x="938002" y="2379311"/>
            <a:ext cx="1393537" cy="3123446"/>
          </a:xfrm>
          <a:prstGeom prst="rect">
            <a:avLst/>
          </a:prstGeom>
          <a:noFill/>
        </p:spPr>
        <p:txBody>
          <a:bodyPr wrap="square" rtlCol="0" anchor="t" anchorCtr="0">
            <a:normAutofit fontScale="9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20000"/>
              </a:lnSpc>
            </a:pPr>
            <a:r>
              <a:rPr lang="zh-CN" altLang="en-US" sz="2000" spc="200">
                <a:solidFill>
                  <a:schemeClr val="tx1">
                    <a:lumMod val="85000"/>
                    <a:lumOff val="15000"/>
                  </a:schemeClr>
                </a:solidFill>
                <a:latin typeface="+mn-ea"/>
                <a:sym typeface="+mn-ea"/>
              </a:rPr>
              <a:t>适应症：用于治疗脑卒中、脑外伤、脑肿瘤等引起的认知功能障碍</a:t>
            </a:r>
            <a:endParaRPr lang="zh-CN" altLang="en-US" sz="2000" spc="200">
              <a:solidFill>
                <a:schemeClr val="tx1">
                  <a:lumMod val="85000"/>
                  <a:lumOff val="15000"/>
                </a:schemeClr>
              </a:solidFill>
              <a:latin typeface="+mn-ea"/>
              <a:sym typeface="+mn-ea"/>
            </a:endParaRPr>
          </a:p>
        </p:txBody>
      </p:sp>
      <p:sp>
        <p:nvSpPr>
          <p:cNvPr id="1049174" name="圆角矩形 29"/>
          <p:cNvSpPr/>
          <p:nvPr>
            <p:custDataLst>
              <p:tags r:id="rId5"/>
            </p:custDataLst>
          </p:nvPr>
        </p:nvSpPr>
        <p:spPr>
          <a:xfrm>
            <a:off x="2622938" y="2008440"/>
            <a:ext cx="1592246" cy="3524503"/>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汉仪正圆 55简"/>
                <a:ea typeface="+mn-ea"/>
                <a:cs typeface="+mn-cs"/>
              </a:defRPr>
            </a:lvl1pPr>
            <a:lvl2pPr marL="457200" algn="l" defTabSz="914400" rtl="0" eaLnBrk="1" latinLnBrk="0" hangingPunct="1">
              <a:defRPr sz="1800" kern="1200">
                <a:solidFill>
                  <a:srgbClr val="FFFFFF"/>
                </a:solidFill>
                <a:latin typeface="汉仪正圆 55简"/>
                <a:ea typeface="+mn-ea"/>
                <a:cs typeface="+mn-cs"/>
              </a:defRPr>
            </a:lvl2pPr>
            <a:lvl3pPr marL="914400" algn="l" defTabSz="914400" rtl="0" eaLnBrk="1" latinLnBrk="0" hangingPunct="1">
              <a:defRPr sz="1800" kern="1200">
                <a:solidFill>
                  <a:srgbClr val="FFFFFF"/>
                </a:solidFill>
                <a:latin typeface="汉仪正圆 55简"/>
                <a:ea typeface="+mn-ea"/>
                <a:cs typeface="+mn-cs"/>
              </a:defRPr>
            </a:lvl3pPr>
            <a:lvl4pPr marL="1371600" algn="l" defTabSz="914400" rtl="0" eaLnBrk="1" latinLnBrk="0" hangingPunct="1">
              <a:defRPr sz="1800" kern="1200">
                <a:solidFill>
                  <a:srgbClr val="FFFFFF"/>
                </a:solidFill>
                <a:latin typeface="汉仪正圆 55简"/>
                <a:ea typeface="+mn-ea"/>
                <a:cs typeface="+mn-cs"/>
              </a:defRPr>
            </a:lvl4pPr>
            <a:lvl5pPr marL="1828800" algn="l" defTabSz="914400" rtl="0" eaLnBrk="1" latinLnBrk="0" hangingPunct="1">
              <a:defRPr sz="1800" kern="1200">
                <a:solidFill>
                  <a:srgbClr val="FFFFFF"/>
                </a:solidFill>
                <a:latin typeface="汉仪正圆 55简"/>
                <a:ea typeface="+mn-ea"/>
                <a:cs typeface="+mn-cs"/>
              </a:defRPr>
            </a:lvl5pPr>
            <a:lvl6pPr marL="2286000" algn="l" defTabSz="914400" rtl="0" eaLnBrk="1" latinLnBrk="0" hangingPunct="1">
              <a:defRPr sz="1800" kern="1200">
                <a:solidFill>
                  <a:srgbClr val="FFFFFF"/>
                </a:solidFill>
                <a:latin typeface="汉仪正圆 55简"/>
                <a:ea typeface="+mn-ea"/>
                <a:cs typeface="+mn-cs"/>
              </a:defRPr>
            </a:lvl6pPr>
            <a:lvl7pPr marL="2743200" algn="l" defTabSz="914400" rtl="0" eaLnBrk="1" latinLnBrk="0" hangingPunct="1">
              <a:defRPr sz="1800" kern="1200">
                <a:solidFill>
                  <a:srgbClr val="FFFFFF"/>
                </a:solidFill>
                <a:latin typeface="汉仪正圆 55简"/>
                <a:ea typeface="+mn-ea"/>
                <a:cs typeface="+mn-cs"/>
              </a:defRPr>
            </a:lvl7pPr>
            <a:lvl8pPr marL="3200400" algn="l" defTabSz="914400" rtl="0" eaLnBrk="1" latinLnBrk="0" hangingPunct="1">
              <a:defRPr sz="1800" kern="1200">
                <a:solidFill>
                  <a:srgbClr val="FFFFFF"/>
                </a:solidFill>
                <a:latin typeface="汉仪正圆 55简"/>
                <a:ea typeface="+mn-ea"/>
                <a:cs typeface="+mn-cs"/>
              </a:defRPr>
            </a:lvl8pPr>
            <a:lvl9pPr marL="3657600" algn="l" defTabSz="914400" rtl="0" eaLnBrk="1" latinLnBrk="0" hangingPunct="1">
              <a:defRPr sz="1800" kern="1200">
                <a:solidFill>
                  <a:srgbClr val="FFFFFF"/>
                </a:solidFill>
                <a:latin typeface="汉仪正圆 55简"/>
                <a:ea typeface="+mn-ea"/>
                <a:cs typeface="+mn-cs"/>
              </a:defRPr>
            </a:lvl9pPr>
          </a:lstStyle>
          <a:p>
            <a:pPr lvl="0" algn="ctr">
              <a:buClrTx/>
              <a:buSzTx/>
              <a:buFontTx/>
            </a:pPr>
            <a:endParaRPr lang="zh-CN" altLang="en-US">
              <a:latin typeface="+mn-ea"/>
              <a:sym typeface="+mn-ea"/>
            </a:endParaRPr>
          </a:p>
        </p:txBody>
      </p:sp>
      <p:sp>
        <p:nvSpPr>
          <p:cNvPr id="1049176" name="圆角矩形 32"/>
          <p:cNvSpPr/>
          <p:nvPr>
            <p:custDataLst>
              <p:tags r:id="rId6"/>
            </p:custDataLst>
          </p:nvPr>
        </p:nvSpPr>
        <p:spPr>
          <a:xfrm>
            <a:off x="2624786" y="2008440"/>
            <a:ext cx="1588886" cy="187284"/>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汉仪正圆 55简"/>
                <a:ea typeface="+mn-ea"/>
                <a:cs typeface="+mn-cs"/>
              </a:defRPr>
            </a:lvl1pPr>
            <a:lvl2pPr marL="457200" algn="l" defTabSz="914400" rtl="0" eaLnBrk="1" latinLnBrk="0" hangingPunct="1">
              <a:defRPr sz="1800" kern="1200">
                <a:solidFill>
                  <a:srgbClr val="FFFFFF"/>
                </a:solidFill>
                <a:latin typeface="汉仪正圆 55简"/>
                <a:ea typeface="+mn-ea"/>
                <a:cs typeface="+mn-cs"/>
              </a:defRPr>
            </a:lvl2pPr>
            <a:lvl3pPr marL="914400" algn="l" defTabSz="914400" rtl="0" eaLnBrk="1" latinLnBrk="0" hangingPunct="1">
              <a:defRPr sz="1800" kern="1200">
                <a:solidFill>
                  <a:srgbClr val="FFFFFF"/>
                </a:solidFill>
                <a:latin typeface="汉仪正圆 55简"/>
                <a:ea typeface="+mn-ea"/>
                <a:cs typeface="+mn-cs"/>
              </a:defRPr>
            </a:lvl3pPr>
            <a:lvl4pPr marL="1371600" algn="l" defTabSz="914400" rtl="0" eaLnBrk="1" latinLnBrk="0" hangingPunct="1">
              <a:defRPr sz="1800" kern="1200">
                <a:solidFill>
                  <a:srgbClr val="FFFFFF"/>
                </a:solidFill>
                <a:latin typeface="汉仪正圆 55简"/>
                <a:ea typeface="+mn-ea"/>
                <a:cs typeface="+mn-cs"/>
              </a:defRPr>
            </a:lvl4pPr>
            <a:lvl5pPr marL="1828800" algn="l" defTabSz="914400" rtl="0" eaLnBrk="1" latinLnBrk="0" hangingPunct="1">
              <a:defRPr sz="1800" kern="1200">
                <a:solidFill>
                  <a:srgbClr val="FFFFFF"/>
                </a:solidFill>
                <a:latin typeface="汉仪正圆 55简"/>
                <a:ea typeface="+mn-ea"/>
                <a:cs typeface="+mn-cs"/>
              </a:defRPr>
            </a:lvl5pPr>
            <a:lvl6pPr marL="2286000" algn="l" defTabSz="914400" rtl="0" eaLnBrk="1" latinLnBrk="0" hangingPunct="1">
              <a:defRPr sz="1800" kern="1200">
                <a:solidFill>
                  <a:srgbClr val="FFFFFF"/>
                </a:solidFill>
                <a:latin typeface="汉仪正圆 55简"/>
                <a:ea typeface="+mn-ea"/>
                <a:cs typeface="+mn-cs"/>
              </a:defRPr>
            </a:lvl6pPr>
            <a:lvl7pPr marL="2743200" algn="l" defTabSz="914400" rtl="0" eaLnBrk="1" latinLnBrk="0" hangingPunct="1">
              <a:defRPr sz="1800" kern="1200">
                <a:solidFill>
                  <a:srgbClr val="FFFFFF"/>
                </a:solidFill>
                <a:latin typeface="汉仪正圆 55简"/>
                <a:ea typeface="+mn-ea"/>
                <a:cs typeface="+mn-cs"/>
              </a:defRPr>
            </a:lvl7pPr>
            <a:lvl8pPr marL="3200400" algn="l" defTabSz="914400" rtl="0" eaLnBrk="1" latinLnBrk="0" hangingPunct="1">
              <a:defRPr sz="1800" kern="1200">
                <a:solidFill>
                  <a:srgbClr val="FFFFFF"/>
                </a:solidFill>
                <a:latin typeface="汉仪正圆 55简"/>
                <a:ea typeface="+mn-ea"/>
                <a:cs typeface="+mn-cs"/>
              </a:defRPr>
            </a:lvl8pPr>
            <a:lvl9pPr marL="3657600" algn="l" defTabSz="914400" rtl="0" eaLnBrk="1" latinLnBrk="0" hangingPunct="1">
              <a:defRPr sz="1800" kern="1200">
                <a:solidFill>
                  <a:srgbClr val="FFFFFF"/>
                </a:solidFill>
                <a:latin typeface="汉仪正圆 55简"/>
                <a:ea typeface="+mn-ea"/>
                <a:cs typeface="+mn-cs"/>
              </a:defRPr>
            </a:lvl9pPr>
          </a:lstStyle>
          <a:p>
            <a:pPr algn="ctr"/>
            <a:endParaRPr lang="zh-CN" altLang="en-US">
              <a:effectLst/>
              <a:latin typeface="+mn-ea"/>
            </a:endParaRPr>
          </a:p>
        </p:txBody>
      </p:sp>
      <p:sp>
        <p:nvSpPr>
          <p:cNvPr id="1049178" name="文本框 34"/>
          <p:cNvSpPr txBox="1"/>
          <p:nvPr>
            <p:custDataLst>
              <p:tags r:id="rId7"/>
            </p:custDataLst>
          </p:nvPr>
        </p:nvSpPr>
        <p:spPr>
          <a:xfrm>
            <a:off x="2722740" y="2379311"/>
            <a:ext cx="1393537" cy="3124678"/>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剂量：起始剂量为200mg/天，根据病情调整剂量</a:t>
            </a:r>
            <a:endParaRPr lang="zh-CN" altLang="en-US" sz="2000" spc="200">
              <a:solidFill>
                <a:schemeClr val="tx1">
                  <a:lumMod val="85000"/>
                  <a:lumOff val="15000"/>
                </a:schemeClr>
              </a:solidFill>
              <a:latin typeface="+mn-ea"/>
              <a:sym typeface="+mn-ea"/>
            </a:endParaRPr>
          </a:p>
        </p:txBody>
      </p:sp>
      <p:sp>
        <p:nvSpPr>
          <p:cNvPr id="1049180" name="圆角矩形 3"/>
          <p:cNvSpPr/>
          <p:nvPr>
            <p:custDataLst>
              <p:tags r:id="rId8"/>
            </p:custDataLst>
          </p:nvPr>
        </p:nvSpPr>
        <p:spPr>
          <a:xfrm>
            <a:off x="4407676" y="2008440"/>
            <a:ext cx="1592246" cy="3524503"/>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汉仪正圆 55简"/>
                <a:ea typeface="+mn-ea"/>
                <a:cs typeface="+mn-cs"/>
              </a:defRPr>
            </a:lvl1pPr>
            <a:lvl2pPr marL="457200" algn="l" defTabSz="914400" rtl="0" eaLnBrk="1" latinLnBrk="0" hangingPunct="1">
              <a:defRPr sz="1800" kern="1200">
                <a:solidFill>
                  <a:srgbClr val="FFFFFF"/>
                </a:solidFill>
                <a:latin typeface="汉仪正圆 55简"/>
                <a:ea typeface="+mn-ea"/>
                <a:cs typeface="+mn-cs"/>
              </a:defRPr>
            </a:lvl2pPr>
            <a:lvl3pPr marL="914400" algn="l" defTabSz="914400" rtl="0" eaLnBrk="1" latinLnBrk="0" hangingPunct="1">
              <a:defRPr sz="1800" kern="1200">
                <a:solidFill>
                  <a:srgbClr val="FFFFFF"/>
                </a:solidFill>
                <a:latin typeface="汉仪正圆 55简"/>
                <a:ea typeface="+mn-ea"/>
                <a:cs typeface="+mn-cs"/>
              </a:defRPr>
            </a:lvl3pPr>
            <a:lvl4pPr marL="1371600" algn="l" defTabSz="914400" rtl="0" eaLnBrk="1" latinLnBrk="0" hangingPunct="1">
              <a:defRPr sz="1800" kern="1200">
                <a:solidFill>
                  <a:srgbClr val="FFFFFF"/>
                </a:solidFill>
                <a:latin typeface="汉仪正圆 55简"/>
                <a:ea typeface="+mn-ea"/>
                <a:cs typeface="+mn-cs"/>
              </a:defRPr>
            </a:lvl4pPr>
            <a:lvl5pPr marL="1828800" algn="l" defTabSz="914400" rtl="0" eaLnBrk="1" latinLnBrk="0" hangingPunct="1">
              <a:defRPr sz="1800" kern="1200">
                <a:solidFill>
                  <a:srgbClr val="FFFFFF"/>
                </a:solidFill>
                <a:latin typeface="汉仪正圆 55简"/>
                <a:ea typeface="+mn-ea"/>
                <a:cs typeface="+mn-cs"/>
              </a:defRPr>
            </a:lvl5pPr>
            <a:lvl6pPr marL="2286000" algn="l" defTabSz="914400" rtl="0" eaLnBrk="1" latinLnBrk="0" hangingPunct="1">
              <a:defRPr sz="1800" kern="1200">
                <a:solidFill>
                  <a:srgbClr val="FFFFFF"/>
                </a:solidFill>
                <a:latin typeface="汉仪正圆 55简"/>
                <a:ea typeface="+mn-ea"/>
                <a:cs typeface="+mn-cs"/>
              </a:defRPr>
            </a:lvl6pPr>
            <a:lvl7pPr marL="2743200" algn="l" defTabSz="914400" rtl="0" eaLnBrk="1" latinLnBrk="0" hangingPunct="1">
              <a:defRPr sz="1800" kern="1200">
                <a:solidFill>
                  <a:srgbClr val="FFFFFF"/>
                </a:solidFill>
                <a:latin typeface="汉仪正圆 55简"/>
                <a:ea typeface="+mn-ea"/>
                <a:cs typeface="+mn-cs"/>
              </a:defRPr>
            </a:lvl7pPr>
            <a:lvl8pPr marL="3200400" algn="l" defTabSz="914400" rtl="0" eaLnBrk="1" latinLnBrk="0" hangingPunct="1">
              <a:defRPr sz="1800" kern="1200">
                <a:solidFill>
                  <a:srgbClr val="FFFFFF"/>
                </a:solidFill>
                <a:latin typeface="汉仪正圆 55简"/>
                <a:ea typeface="+mn-ea"/>
                <a:cs typeface="+mn-cs"/>
              </a:defRPr>
            </a:lvl8pPr>
            <a:lvl9pPr marL="3657600" algn="l" defTabSz="914400" rtl="0" eaLnBrk="1" latinLnBrk="0" hangingPunct="1">
              <a:defRPr sz="1800" kern="1200">
                <a:solidFill>
                  <a:srgbClr val="FFFFFF"/>
                </a:solidFill>
                <a:latin typeface="汉仪正圆 55简"/>
                <a:ea typeface="+mn-ea"/>
                <a:cs typeface="+mn-cs"/>
              </a:defRPr>
            </a:lvl9pPr>
          </a:lstStyle>
          <a:p>
            <a:pPr lvl="0" algn="ctr">
              <a:buClrTx/>
              <a:buSzTx/>
              <a:buFontTx/>
            </a:pPr>
            <a:endParaRPr lang="zh-CN" altLang="en-US">
              <a:latin typeface="+mn-ea"/>
              <a:sym typeface="+mn-ea"/>
            </a:endParaRPr>
          </a:p>
        </p:txBody>
      </p:sp>
      <p:sp>
        <p:nvSpPr>
          <p:cNvPr id="1049182" name="圆角矩形 4"/>
          <p:cNvSpPr/>
          <p:nvPr>
            <p:custDataLst>
              <p:tags r:id="rId9"/>
            </p:custDataLst>
          </p:nvPr>
        </p:nvSpPr>
        <p:spPr>
          <a:xfrm>
            <a:off x="4409524" y="2008440"/>
            <a:ext cx="1588886" cy="187284"/>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汉仪正圆 55简"/>
                <a:ea typeface="+mn-ea"/>
                <a:cs typeface="+mn-cs"/>
              </a:defRPr>
            </a:lvl1pPr>
            <a:lvl2pPr marL="457200" algn="l" defTabSz="914400" rtl="0" eaLnBrk="1" latinLnBrk="0" hangingPunct="1">
              <a:defRPr sz="1800" kern="1200">
                <a:solidFill>
                  <a:srgbClr val="FFFFFF"/>
                </a:solidFill>
                <a:latin typeface="汉仪正圆 55简"/>
                <a:ea typeface="+mn-ea"/>
                <a:cs typeface="+mn-cs"/>
              </a:defRPr>
            </a:lvl2pPr>
            <a:lvl3pPr marL="914400" algn="l" defTabSz="914400" rtl="0" eaLnBrk="1" latinLnBrk="0" hangingPunct="1">
              <a:defRPr sz="1800" kern="1200">
                <a:solidFill>
                  <a:srgbClr val="FFFFFF"/>
                </a:solidFill>
                <a:latin typeface="汉仪正圆 55简"/>
                <a:ea typeface="+mn-ea"/>
                <a:cs typeface="+mn-cs"/>
              </a:defRPr>
            </a:lvl3pPr>
            <a:lvl4pPr marL="1371600" algn="l" defTabSz="914400" rtl="0" eaLnBrk="1" latinLnBrk="0" hangingPunct="1">
              <a:defRPr sz="1800" kern="1200">
                <a:solidFill>
                  <a:srgbClr val="FFFFFF"/>
                </a:solidFill>
                <a:latin typeface="汉仪正圆 55简"/>
                <a:ea typeface="+mn-ea"/>
                <a:cs typeface="+mn-cs"/>
              </a:defRPr>
            </a:lvl4pPr>
            <a:lvl5pPr marL="1828800" algn="l" defTabSz="914400" rtl="0" eaLnBrk="1" latinLnBrk="0" hangingPunct="1">
              <a:defRPr sz="1800" kern="1200">
                <a:solidFill>
                  <a:srgbClr val="FFFFFF"/>
                </a:solidFill>
                <a:latin typeface="汉仪正圆 55简"/>
                <a:ea typeface="+mn-ea"/>
                <a:cs typeface="+mn-cs"/>
              </a:defRPr>
            </a:lvl5pPr>
            <a:lvl6pPr marL="2286000" algn="l" defTabSz="914400" rtl="0" eaLnBrk="1" latinLnBrk="0" hangingPunct="1">
              <a:defRPr sz="1800" kern="1200">
                <a:solidFill>
                  <a:srgbClr val="FFFFFF"/>
                </a:solidFill>
                <a:latin typeface="汉仪正圆 55简"/>
                <a:ea typeface="+mn-ea"/>
                <a:cs typeface="+mn-cs"/>
              </a:defRPr>
            </a:lvl6pPr>
            <a:lvl7pPr marL="2743200" algn="l" defTabSz="914400" rtl="0" eaLnBrk="1" latinLnBrk="0" hangingPunct="1">
              <a:defRPr sz="1800" kern="1200">
                <a:solidFill>
                  <a:srgbClr val="FFFFFF"/>
                </a:solidFill>
                <a:latin typeface="汉仪正圆 55简"/>
                <a:ea typeface="+mn-ea"/>
                <a:cs typeface="+mn-cs"/>
              </a:defRPr>
            </a:lvl7pPr>
            <a:lvl8pPr marL="3200400" algn="l" defTabSz="914400" rtl="0" eaLnBrk="1" latinLnBrk="0" hangingPunct="1">
              <a:defRPr sz="1800" kern="1200">
                <a:solidFill>
                  <a:srgbClr val="FFFFFF"/>
                </a:solidFill>
                <a:latin typeface="汉仪正圆 55简"/>
                <a:ea typeface="+mn-ea"/>
                <a:cs typeface="+mn-cs"/>
              </a:defRPr>
            </a:lvl8pPr>
            <a:lvl9pPr marL="3657600" algn="l" defTabSz="914400" rtl="0" eaLnBrk="1" latinLnBrk="0" hangingPunct="1">
              <a:defRPr sz="1800" kern="1200">
                <a:solidFill>
                  <a:srgbClr val="FFFFFF"/>
                </a:solidFill>
                <a:latin typeface="汉仪正圆 55简"/>
                <a:ea typeface="+mn-ea"/>
                <a:cs typeface="+mn-cs"/>
              </a:defRPr>
            </a:lvl9pPr>
          </a:lstStyle>
          <a:p>
            <a:pPr algn="ctr"/>
            <a:endParaRPr lang="zh-CN" altLang="en-US">
              <a:effectLst/>
              <a:latin typeface="+mn-ea"/>
            </a:endParaRPr>
          </a:p>
        </p:txBody>
      </p:sp>
      <p:sp>
        <p:nvSpPr>
          <p:cNvPr id="1049184" name="文本框 5"/>
          <p:cNvSpPr txBox="1"/>
          <p:nvPr>
            <p:custDataLst>
              <p:tags r:id="rId10"/>
            </p:custDataLst>
          </p:nvPr>
        </p:nvSpPr>
        <p:spPr>
          <a:xfrm>
            <a:off x="4507478" y="2379311"/>
            <a:ext cx="1393537" cy="3124678"/>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给药方式：口服，每日一次</a:t>
            </a:r>
            <a:endParaRPr lang="zh-CN" altLang="en-US" sz="2000" spc="200">
              <a:solidFill>
                <a:schemeClr val="tx1">
                  <a:lumMod val="85000"/>
                  <a:lumOff val="15000"/>
                </a:schemeClr>
              </a:solidFill>
              <a:latin typeface="+mn-ea"/>
              <a:sym typeface="+mn-ea"/>
            </a:endParaRPr>
          </a:p>
        </p:txBody>
      </p:sp>
      <p:sp>
        <p:nvSpPr>
          <p:cNvPr id="1049186" name="圆角矩形 8"/>
          <p:cNvSpPr/>
          <p:nvPr>
            <p:custDataLst>
              <p:tags r:id="rId11"/>
            </p:custDataLst>
          </p:nvPr>
        </p:nvSpPr>
        <p:spPr>
          <a:xfrm>
            <a:off x="6192414" y="2008440"/>
            <a:ext cx="1592246" cy="3524503"/>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汉仪正圆 55简"/>
                <a:ea typeface="+mn-ea"/>
                <a:cs typeface="+mn-cs"/>
              </a:defRPr>
            </a:lvl1pPr>
            <a:lvl2pPr marL="457200" algn="l" defTabSz="914400" rtl="0" eaLnBrk="1" latinLnBrk="0" hangingPunct="1">
              <a:defRPr sz="1800" kern="1200">
                <a:solidFill>
                  <a:srgbClr val="FFFFFF"/>
                </a:solidFill>
                <a:latin typeface="汉仪正圆 55简"/>
                <a:ea typeface="+mn-ea"/>
                <a:cs typeface="+mn-cs"/>
              </a:defRPr>
            </a:lvl2pPr>
            <a:lvl3pPr marL="914400" algn="l" defTabSz="914400" rtl="0" eaLnBrk="1" latinLnBrk="0" hangingPunct="1">
              <a:defRPr sz="1800" kern="1200">
                <a:solidFill>
                  <a:srgbClr val="FFFFFF"/>
                </a:solidFill>
                <a:latin typeface="汉仪正圆 55简"/>
                <a:ea typeface="+mn-ea"/>
                <a:cs typeface="+mn-cs"/>
              </a:defRPr>
            </a:lvl3pPr>
            <a:lvl4pPr marL="1371600" algn="l" defTabSz="914400" rtl="0" eaLnBrk="1" latinLnBrk="0" hangingPunct="1">
              <a:defRPr sz="1800" kern="1200">
                <a:solidFill>
                  <a:srgbClr val="FFFFFF"/>
                </a:solidFill>
                <a:latin typeface="汉仪正圆 55简"/>
                <a:ea typeface="+mn-ea"/>
                <a:cs typeface="+mn-cs"/>
              </a:defRPr>
            </a:lvl4pPr>
            <a:lvl5pPr marL="1828800" algn="l" defTabSz="914400" rtl="0" eaLnBrk="1" latinLnBrk="0" hangingPunct="1">
              <a:defRPr sz="1800" kern="1200">
                <a:solidFill>
                  <a:srgbClr val="FFFFFF"/>
                </a:solidFill>
                <a:latin typeface="汉仪正圆 55简"/>
                <a:ea typeface="+mn-ea"/>
                <a:cs typeface="+mn-cs"/>
              </a:defRPr>
            </a:lvl5pPr>
            <a:lvl6pPr marL="2286000" algn="l" defTabSz="914400" rtl="0" eaLnBrk="1" latinLnBrk="0" hangingPunct="1">
              <a:defRPr sz="1800" kern="1200">
                <a:solidFill>
                  <a:srgbClr val="FFFFFF"/>
                </a:solidFill>
                <a:latin typeface="汉仪正圆 55简"/>
                <a:ea typeface="+mn-ea"/>
                <a:cs typeface="+mn-cs"/>
              </a:defRPr>
            </a:lvl6pPr>
            <a:lvl7pPr marL="2743200" algn="l" defTabSz="914400" rtl="0" eaLnBrk="1" latinLnBrk="0" hangingPunct="1">
              <a:defRPr sz="1800" kern="1200">
                <a:solidFill>
                  <a:srgbClr val="FFFFFF"/>
                </a:solidFill>
                <a:latin typeface="汉仪正圆 55简"/>
                <a:ea typeface="+mn-ea"/>
                <a:cs typeface="+mn-cs"/>
              </a:defRPr>
            </a:lvl7pPr>
            <a:lvl8pPr marL="3200400" algn="l" defTabSz="914400" rtl="0" eaLnBrk="1" latinLnBrk="0" hangingPunct="1">
              <a:defRPr sz="1800" kern="1200">
                <a:solidFill>
                  <a:srgbClr val="FFFFFF"/>
                </a:solidFill>
                <a:latin typeface="汉仪正圆 55简"/>
                <a:ea typeface="+mn-ea"/>
                <a:cs typeface="+mn-cs"/>
              </a:defRPr>
            </a:lvl8pPr>
            <a:lvl9pPr marL="3657600" algn="l" defTabSz="914400" rtl="0" eaLnBrk="1" latinLnBrk="0" hangingPunct="1">
              <a:defRPr sz="1800" kern="1200">
                <a:solidFill>
                  <a:srgbClr val="FFFFFF"/>
                </a:solidFill>
                <a:latin typeface="汉仪正圆 55简"/>
                <a:ea typeface="+mn-ea"/>
                <a:cs typeface="+mn-cs"/>
              </a:defRPr>
            </a:lvl9pPr>
          </a:lstStyle>
          <a:p>
            <a:pPr lvl="0" algn="ctr">
              <a:buClrTx/>
              <a:buSzTx/>
              <a:buFontTx/>
            </a:pPr>
            <a:endParaRPr lang="zh-CN" altLang="en-US">
              <a:latin typeface="+mn-ea"/>
              <a:sym typeface="+mn-ea"/>
            </a:endParaRPr>
          </a:p>
        </p:txBody>
      </p:sp>
      <p:sp>
        <p:nvSpPr>
          <p:cNvPr id="1049188" name="圆角矩形 9"/>
          <p:cNvSpPr/>
          <p:nvPr>
            <p:custDataLst>
              <p:tags r:id="rId12"/>
            </p:custDataLst>
          </p:nvPr>
        </p:nvSpPr>
        <p:spPr>
          <a:xfrm>
            <a:off x="6194262" y="2008440"/>
            <a:ext cx="1588886" cy="187284"/>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汉仪正圆 55简"/>
                <a:ea typeface="+mn-ea"/>
                <a:cs typeface="+mn-cs"/>
              </a:defRPr>
            </a:lvl1pPr>
            <a:lvl2pPr marL="457200" algn="l" defTabSz="914400" rtl="0" eaLnBrk="1" latinLnBrk="0" hangingPunct="1">
              <a:defRPr sz="1800" kern="1200">
                <a:solidFill>
                  <a:srgbClr val="FFFFFF"/>
                </a:solidFill>
                <a:latin typeface="汉仪正圆 55简"/>
                <a:ea typeface="+mn-ea"/>
                <a:cs typeface="+mn-cs"/>
              </a:defRPr>
            </a:lvl2pPr>
            <a:lvl3pPr marL="914400" algn="l" defTabSz="914400" rtl="0" eaLnBrk="1" latinLnBrk="0" hangingPunct="1">
              <a:defRPr sz="1800" kern="1200">
                <a:solidFill>
                  <a:srgbClr val="FFFFFF"/>
                </a:solidFill>
                <a:latin typeface="汉仪正圆 55简"/>
                <a:ea typeface="+mn-ea"/>
                <a:cs typeface="+mn-cs"/>
              </a:defRPr>
            </a:lvl3pPr>
            <a:lvl4pPr marL="1371600" algn="l" defTabSz="914400" rtl="0" eaLnBrk="1" latinLnBrk="0" hangingPunct="1">
              <a:defRPr sz="1800" kern="1200">
                <a:solidFill>
                  <a:srgbClr val="FFFFFF"/>
                </a:solidFill>
                <a:latin typeface="汉仪正圆 55简"/>
                <a:ea typeface="+mn-ea"/>
                <a:cs typeface="+mn-cs"/>
              </a:defRPr>
            </a:lvl4pPr>
            <a:lvl5pPr marL="1828800" algn="l" defTabSz="914400" rtl="0" eaLnBrk="1" latinLnBrk="0" hangingPunct="1">
              <a:defRPr sz="1800" kern="1200">
                <a:solidFill>
                  <a:srgbClr val="FFFFFF"/>
                </a:solidFill>
                <a:latin typeface="汉仪正圆 55简"/>
                <a:ea typeface="+mn-ea"/>
                <a:cs typeface="+mn-cs"/>
              </a:defRPr>
            </a:lvl5pPr>
            <a:lvl6pPr marL="2286000" algn="l" defTabSz="914400" rtl="0" eaLnBrk="1" latinLnBrk="0" hangingPunct="1">
              <a:defRPr sz="1800" kern="1200">
                <a:solidFill>
                  <a:srgbClr val="FFFFFF"/>
                </a:solidFill>
                <a:latin typeface="汉仪正圆 55简"/>
                <a:ea typeface="+mn-ea"/>
                <a:cs typeface="+mn-cs"/>
              </a:defRPr>
            </a:lvl6pPr>
            <a:lvl7pPr marL="2743200" algn="l" defTabSz="914400" rtl="0" eaLnBrk="1" latinLnBrk="0" hangingPunct="1">
              <a:defRPr sz="1800" kern="1200">
                <a:solidFill>
                  <a:srgbClr val="FFFFFF"/>
                </a:solidFill>
                <a:latin typeface="汉仪正圆 55简"/>
                <a:ea typeface="+mn-ea"/>
                <a:cs typeface="+mn-cs"/>
              </a:defRPr>
            </a:lvl7pPr>
            <a:lvl8pPr marL="3200400" algn="l" defTabSz="914400" rtl="0" eaLnBrk="1" latinLnBrk="0" hangingPunct="1">
              <a:defRPr sz="1800" kern="1200">
                <a:solidFill>
                  <a:srgbClr val="FFFFFF"/>
                </a:solidFill>
                <a:latin typeface="汉仪正圆 55简"/>
                <a:ea typeface="+mn-ea"/>
                <a:cs typeface="+mn-cs"/>
              </a:defRPr>
            </a:lvl8pPr>
            <a:lvl9pPr marL="3657600" algn="l" defTabSz="914400" rtl="0" eaLnBrk="1" latinLnBrk="0" hangingPunct="1">
              <a:defRPr sz="1800" kern="1200">
                <a:solidFill>
                  <a:srgbClr val="FFFFFF"/>
                </a:solidFill>
                <a:latin typeface="汉仪正圆 55简"/>
                <a:ea typeface="+mn-ea"/>
                <a:cs typeface="+mn-cs"/>
              </a:defRPr>
            </a:lvl9pPr>
          </a:lstStyle>
          <a:p>
            <a:pPr algn="ctr"/>
            <a:endParaRPr lang="zh-CN" altLang="en-US">
              <a:effectLst/>
              <a:latin typeface="+mn-ea"/>
            </a:endParaRPr>
          </a:p>
        </p:txBody>
      </p:sp>
      <p:sp>
        <p:nvSpPr>
          <p:cNvPr id="1049190" name="文本框 10"/>
          <p:cNvSpPr txBox="1"/>
          <p:nvPr>
            <p:custDataLst>
              <p:tags r:id="rId13"/>
            </p:custDataLst>
          </p:nvPr>
        </p:nvSpPr>
        <p:spPr>
          <a:xfrm>
            <a:off x="6292216" y="2379311"/>
            <a:ext cx="1393537" cy="3124678"/>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疗程：根据病情和疗效调整疗程，一般不超过6个月</a:t>
            </a:r>
            <a:endParaRPr lang="zh-CN" altLang="en-US" sz="2000" spc="200">
              <a:solidFill>
                <a:schemeClr val="tx1">
                  <a:lumMod val="85000"/>
                  <a:lumOff val="15000"/>
                </a:schemeClr>
              </a:solidFill>
              <a:latin typeface="+mn-ea"/>
              <a:sym typeface="+mn-ea"/>
            </a:endParaRPr>
          </a:p>
        </p:txBody>
      </p:sp>
      <p:sp>
        <p:nvSpPr>
          <p:cNvPr id="1049192" name="圆角矩形 6"/>
          <p:cNvSpPr/>
          <p:nvPr>
            <p:custDataLst>
              <p:tags r:id="rId14"/>
            </p:custDataLst>
          </p:nvPr>
        </p:nvSpPr>
        <p:spPr>
          <a:xfrm>
            <a:off x="7977152" y="2009672"/>
            <a:ext cx="1592246" cy="3524503"/>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汉仪正圆 55简"/>
                <a:ea typeface="+mn-ea"/>
                <a:cs typeface="+mn-cs"/>
              </a:defRPr>
            </a:lvl1pPr>
            <a:lvl2pPr marL="457200" algn="l" defTabSz="914400" rtl="0" eaLnBrk="1" latinLnBrk="0" hangingPunct="1">
              <a:defRPr sz="1800" kern="1200">
                <a:solidFill>
                  <a:srgbClr val="FFFFFF"/>
                </a:solidFill>
                <a:latin typeface="汉仪正圆 55简"/>
                <a:ea typeface="+mn-ea"/>
                <a:cs typeface="+mn-cs"/>
              </a:defRPr>
            </a:lvl2pPr>
            <a:lvl3pPr marL="914400" algn="l" defTabSz="914400" rtl="0" eaLnBrk="1" latinLnBrk="0" hangingPunct="1">
              <a:defRPr sz="1800" kern="1200">
                <a:solidFill>
                  <a:srgbClr val="FFFFFF"/>
                </a:solidFill>
                <a:latin typeface="汉仪正圆 55简"/>
                <a:ea typeface="+mn-ea"/>
                <a:cs typeface="+mn-cs"/>
              </a:defRPr>
            </a:lvl3pPr>
            <a:lvl4pPr marL="1371600" algn="l" defTabSz="914400" rtl="0" eaLnBrk="1" latinLnBrk="0" hangingPunct="1">
              <a:defRPr sz="1800" kern="1200">
                <a:solidFill>
                  <a:srgbClr val="FFFFFF"/>
                </a:solidFill>
                <a:latin typeface="汉仪正圆 55简"/>
                <a:ea typeface="+mn-ea"/>
                <a:cs typeface="+mn-cs"/>
              </a:defRPr>
            </a:lvl4pPr>
            <a:lvl5pPr marL="1828800" algn="l" defTabSz="914400" rtl="0" eaLnBrk="1" latinLnBrk="0" hangingPunct="1">
              <a:defRPr sz="1800" kern="1200">
                <a:solidFill>
                  <a:srgbClr val="FFFFFF"/>
                </a:solidFill>
                <a:latin typeface="汉仪正圆 55简"/>
                <a:ea typeface="+mn-ea"/>
                <a:cs typeface="+mn-cs"/>
              </a:defRPr>
            </a:lvl5pPr>
            <a:lvl6pPr marL="2286000" algn="l" defTabSz="914400" rtl="0" eaLnBrk="1" latinLnBrk="0" hangingPunct="1">
              <a:defRPr sz="1800" kern="1200">
                <a:solidFill>
                  <a:srgbClr val="FFFFFF"/>
                </a:solidFill>
                <a:latin typeface="汉仪正圆 55简"/>
                <a:ea typeface="+mn-ea"/>
                <a:cs typeface="+mn-cs"/>
              </a:defRPr>
            </a:lvl6pPr>
            <a:lvl7pPr marL="2743200" algn="l" defTabSz="914400" rtl="0" eaLnBrk="1" latinLnBrk="0" hangingPunct="1">
              <a:defRPr sz="1800" kern="1200">
                <a:solidFill>
                  <a:srgbClr val="FFFFFF"/>
                </a:solidFill>
                <a:latin typeface="汉仪正圆 55简"/>
                <a:ea typeface="+mn-ea"/>
                <a:cs typeface="+mn-cs"/>
              </a:defRPr>
            </a:lvl7pPr>
            <a:lvl8pPr marL="3200400" algn="l" defTabSz="914400" rtl="0" eaLnBrk="1" latinLnBrk="0" hangingPunct="1">
              <a:defRPr sz="1800" kern="1200">
                <a:solidFill>
                  <a:srgbClr val="FFFFFF"/>
                </a:solidFill>
                <a:latin typeface="汉仪正圆 55简"/>
                <a:ea typeface="+mn-ea"/>
                <a:cs typeface="+mn-cs"/>
              </a:defRPr>
            </a:lvl8pPr>
            <a:lvl9pPr marL="3657600" algn="l" defTabSz="914400" rtl="0" eaLnBrk="1" latinLnBrk="0" hangingPunct="1">
              <a:defRPr sz="1800" kern="1200">
                <a:solidFill>
                  <a:srgbClr val="FFFFFF"/>
                </a:solidFill>
                <a:latin typeface="汉仪正圆 55简"/>
                <a:ea typeface="+mn-ea"/>
                <a:cs typeface="+mn-cs"/>
              </a:defRPr>
            </a:lvl9pPr>
          </a:lstStyle>
          <a:p>
            <a:pPr lvl="0" algn="ctr">
              <a:buClrTx/>
              <a:buSzTx/>
              <a:buFontTx/>
            </a:pPr>
            <a:endParaRPr lang="zh-CN" altLang="en-US">
              <a:latin typeface="+mn-ea"/>
              <a:sym typeface="+mn-ea"/>
            </a:endParaRPr>
          </a:p>
        </p:txBody>
      </p:sp>
      <p:sp>
        <p:nvSpPr>
          <p:cNvPr id="1049194" name="圆角矩形 7"/>
          <p:cNvSpPr/>
          <p:nvPr>
            <p:custDataLst>
              <p:tags r:id="rId15"/>
            </p:custDataLst>
          </p:nvPr>
        </p:nvSpPr>
        <p:spPr>
          <a:xfrm>
            <a:off x="7979000" y="2009672"/>
            <a:ext cx="1588886" cy="187284"/>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汉仪正圆 55简"/>
                <a:ea typeface="+mn-ea"/>
                <a:cs typeface="+mn-cs"/>
              </a:defRPr>
            </a:lvl1pPr>
            <a:lvl2pPr marL="457200" algn="l" defTabSz="914400" rtl="0" eaLnBrk="1" latinLnBrk="0" hangingPunct="1">
              <a:defRPr sz="1800" kern="1200">
                <a:solidFill>
                  <a:srgbClr val="FFFFFF"/>
                </a:solidFill>
                <a:latin typeface="汉仪正圆 55简"/>
                <a:ea typeface="+mn-ea"/>
                <a:cs typeface="+mn-cs"/>
              </a:defRPr>
            </a:lvl2pPr>
            <a:lvl3pPr marL="914400" algn="l" defTabSz="914400" rtl="0" eaLnBrk="1" latinLnBrk="0" hangingPunct="1">
              <a:defRPr sz="1800" kern="1200">
                <a:solidFill>
                  <a:srgbClr val="FFFFFF"/>
                </a:solidFill>
                <a:latin typeface="汉仪正圆 55简"/>
                <a:ea typeface="+mn-ea"/>
                <a:cs typeface="+mn-cs"/>
              </a:defRPr>
            </a:lvl3pPr>
            <a:lvl4pPr marL="1371600" algn="l" defTabSz="914400" rtl="0" eaLnBrk="1" latinLnBrk="0" hangingPunct="1">
              <a:defRPr sz="1800" kern="1200">
                <a:solidFill>
                  <a:srgbClr val="FFFFFF"/>
                </a:solidFill>
                <a:latin typeface="汉仪正圆 55简"/>
                <a:ea typeface="+mn-ea"/>
                <a:cs typeface="+mn-cs"/>
              </a:defRPr>
            </a:lvl4pPr>
            <a:lvl5pPr marL="1828800" algn="l" defTabSz="914400" rtl="0" eaLnBrk="1" latinLnBrk="0" hangingPunct="1">
              <a:defRPr sz="1800" kern="1200">
                <a:solidFill>
                  <a:srgbClr val="FFFFFF"/>
                </a:solidFill>
                <a:latin typeface="汉仪正圆 55简"/>
                <a:ea typeface="+mn-ea"/>
                <a:cs typeface="+mn-cs"/>
              </a:defRPr>
            </a:lvl5pPr>
            <a:lvl6pPr marL="2286000" algn="l" defTabSz="914400" rtl="0" eaLnBrk="1" latinLnBrk="0" hangingPunct="1">
              <a:defRPr sz="1800" kern="1200">
                <a:solidFill>
                  <a:srgbClr val="FFFFFF"/>
                </a:solidFill>
                <a:latin typeface="汉仪正圆 55简"/>
                <a:ea typeface="+mn-ea"/>
                <a:cs typeface="+mn-cs"/>
              </a:defRPr>
            </a:lvl6pPr>
            <a:lvl7pPr marL="2743200" algn="l" defTabSz="914400" rtl="0" eaLnBrk="1" latinLnBrk="0" hangingPunct="1">
              <a:defRPr sz="1800" kern="1200">
                <a:solidFill>
                  <a:srgbClr val="FFFFFF"/>
                </a:solidFill>
                <a:latin typeface="汉仪正圆 55简"/>
                <a:ea typeface="+mn-ea"/>
                <a:cs typeface="+mn-cs"/>
              </a:defRPr>
            </a:lvl7pPr>
            <a:lvl8pPr marL="3200400" algn="l" defTabSz="914400" rtl="0" eaLnBrk="1" latinLnBrk="0" hangingPunct="1">
              <a:defRPr sz="1800" kern="1200">
                <a:solidFill>
                  <a:srgbClr val="FFFFFF"/>
                </a:solidFill>
                <a:latin typeface="汉仪正圆 55简"/>
                <a:ea typeface="+mn-ea"/>
                <a:cs typeface="+mn-cs"/>
              </a:defRPr>
            </a:lvl8pPr>
            <a:lvl9pPr marL="3657600" algn="l" defTabSz="914400" rtl="0" eaLnBrk="1" latinLnBrk="0" hangingPunct="1">
              <a:defRPr sz="1800" kern="1200">
                <a:solidFill>
                  <a:srgbClr val="FFFFFF"/>
                </a:solidFill>
                <a:latin typeface="汉仪正圆 55简"/>
                <a:ea typeface="+mn-ea"/>
                <a:cs typeface="+mn-cs"/>
              </a:defRPr>
            </a:lvl9pPr>
          </a:lstStyle>
          <a:p>
            <a:pPr algn="ctr"/>
            <a:endParaRPr lang="zh-CN" altLang="en-US">
              <a:effectLst/>
              <a:latin typeface="+mn-ea"/>
            </a:endParaRPr>
          </a:p>
        </p:txBody>
      </p:sp>
      <p:sp>
        <p:nvSpPr>
          <p:cNvPr id="1049196" name="文本框 11"/>
          <p:cNvSpPr txBox="1"/>
          <p:nvPr>
            <p:custDataLst>
              <p:tags r:id="rId16"/>
            </p:custDataLst>
          </p:nvPr>
        </p:nvSpPr>
        <p:spPr>
          <a:xfrm>
            <a:off x="8076954" y="2380543"/>
            <a:ext cx="1393537" cy="3124678"/>
          </a:xfrm>
          <a:prstGeom prst="rect">
            <a:avLst/>
          </a:prstGeom>
          <a:noFill/>
        </p:spPr>
        <p:txBody>
          <a:bodyPr wrap="square" rtlCol="0" anchor="t" anchorCtr="0">
            <a:normAutofit fontScale="95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注意事项：避免与其他药物同时使用，如抗癫痫药、抗抑郁药等</a:t>
            </a:r>
            <a:endParaRPr lang="zh-CN" altLang="en-US" sz="2000" spc="200">
              <a:solidFill>
                <a:schemeClr val="tx1">
                  <a:lumMod val="85000"/>
                  <a:lumOff val="15000"/>
                </a:schemeClr>
              </a:solidFill>
              <a:latin typeface="+mn-ea"/>
              <a:sym typeface="+mn-ea"/>
            </a:endParaRPr>
          </a:p>
        </p:txBody>
      </p:sp>
      <p:sp>
        <p:nvSpPr>
          <p:cNvPr id="1049198" name="圆角矩形 16"/>
          <p:cNvSpPr/>
          <p:nvPr>
            <p:custDataLst>
              <p:tags r:id="rId17"/>
            </p:custDataLst>
          </p:nvPr>
        </p:nvSpPr>
        <p:spPr>
          <a:xfrm>
            <a:off x="9761890" y="2009672"/>
            <a:ext cx="1592246" cy="3524503"/>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汉仪正圆 55简"/>
                <a:ea typeface="+mn-ea"/>
                <a:cs typeface="+mn-cs"/>
              </a:defRPr>
            </a:lvl1pPr>
            <a:lvl2pPr marL="457200" algn="l" defTabSz="914400" rtl="0" eaLnBrk="1" latinLnBrk="0" hangingPunct="1">
              <a:defRPr sz="1800" kern="1200">
                <a:solidFill>
                  <a:srgbClr val="FFFFFF"/>
                </a:solidFill>
                <a:latin typeface="汉仪正圆 55简"/>
                <a:ea typeface="+mn-ea"/>
                <a:cs typeface="+mn-cs"/>
              </a:defRPr>
            </a:lvl2pPr>
            <a:lvl3pPr marL="914400" algn="l" defTabSz="914400" rtl="0" eaLnBrk="1" latinLnBrk="0" hangingPunct="1">
              <a:defRPr sz="1800" kern="1200">
                <a:solidFill>
                  <a:srgbClr val="FFFFFF"/>
                </a:solidFill>
                <a:latin typeface="汉仪正圆 55简"/>
                <a:ea typeface="+mn-ea"/>
                <a:cs typeface="+mn-cs"/>
              </a:defRPr>
            </a:lvl3pPr>
            <a:lvl4pPr marL="1371600" algn="l" defTabSz="914400" rtl="0" eaLnBrk="1" latinLnBrk="0" hangingPunct="1">
              <a:defRPr sz="1800" kern="1200">
                <a:solidFill>
                  <a:srgbClr val="FFFFFF"/>
                </a:solidFill>
                <a:latin typeface="汉仪正圆 55简"/>
                <a:ea typeface="+mn-ea"/>
                <a:cs typeface="+mn-cs"/>
              </a:defRPr>
            </a:lvl4pPr>
            <a:lvl5pPr marL="1828800" algn="l" defTabSz="914400" rtl="0" eaLnBrk="1" latinLnBrk="0" hangingPunct="1">
              <a:defRPr sz="1800" kern="1200">
                <a:solidFill>
                  <a:srgbClr val="FFFFFF"/>
                </a:solidFill>
                <a:latin typeface="汉仪正圆 55简"/>
                <a:ea typeface="+mn-ea"/>
                <a:cs typeface="+mn-cs"/>
              </a:defRPr>
            </a:lvl5pPr>
            <a:lvl6pPr marL="2286000" algn="l" defTabSz="914400" rtl="0" eaLnBrk="1" latinLnBrk="0" hangingPunct="1">
              <a:defRPr sz="1800" kern="1200">
                <a:solidFill>
                  <a:srgbClr val="FFFFFF"/>
                </a:solidFill>
                <a:latin typeface="汉仪正圆 55简"/>
                <a:ea typeface="+mn-ea"/>
                <a:cs typeface="+mn-cs"/>
              </a:defRPr>
            </a:lvl6pPr>
            <a:lvl7pPr marL="2743200" algn="l" defTabSz="914400" rtl="0" eaLnBrk="1" latinLnBrk="0" hangingPunct="1">
              <a:defRPr sz="1800" kern="1200">
                <a:solidFill>
                  <a:srgbClr val="FFFFFF"/>
                </a:solidFill>
                <a:latin typeface="汉仪正圆 55简"/>
                <a:ea typeface="+mn-ea"/>
                <a:cs typeface="+mn-cs"/>
              </a:defRPr>
            </a:lvl7pPr>
            <a:lvl8pPr marL="3200400" algn="l" defTabSz="914400" rtl="0" eaLnBrk="1" latinLnBrk="0" hangingPunct="1">
              <a:defRPr sz="1800" kern="1200">
                <a:solidFill>
                  <a:srgbClr val="FFFFFF"/>
                </a:solidFill>
                <a:latin typeface="汉仪正圆 55简"/>
                <a:ea typeface="+mn-ea"/>
                <a:cs typeface="+mn-cs"/>
              </a:defRPr>
            </a:lvl8pPr>
            <a:lvl9pPr marL="3657600" algn="l" defTabSz="914400" rtl="0" eaLnBrk="1" latinLnBrk="0" hangingPunct="1">
              <a:defRPr sz="1800" kern="1200">
                <a:solidFill>
                  <a:srgbClr val="FFFFFF"/>
                </a:solidFill>
                <a:latin typeface="汉仪正圆 55简"/>
                <a:ea typeface="+mn-ea"/>
                <a:cs typeface="+mn-cs"/>
              </a:defRPr>
            </a:lvl9pPr>
          </a:lstStyle>
          <a:p>
            <a:pPr lvl="0" algn="ctr">
              <a:buClrTx/>
              <a:buSzTx/>
              <a:buFontTx/>
            </a:pPr>
            <a:endParaRPr lang="zh-CN" altLang="en-US">
              <a:latin typeface="+mn-ea"/>
              <a:sym typeface="+mn-ea"/>
            </a:endParaRPr>
          </a:p>
        </p:txBody>
      </p:sp>
      <p:sp>
        <p:nvSpPr>
          <p:cNvPr id="1049200" name="圆角矩形 17"/>
          <p:cNvSpPr/>
          <p:nvPr>
            <p:custDataLst>
              <p:tags r:id="rId18"/>
            </p:custDataLst>
          </p:nvPr>
        </p:nvSpPr>
        <p:spPr>
          <a:xfrm>
            <a:off x="9763738" y="2009672"/>
            <a:ext cx="1588886" cy="187284"/>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汉仪正圆 55简"/>
                <a:ea typeface="+mn-ea"/>
                <a:cs typeface="+mn-cs"/>
              </a:defRPr>
            </a:lvl1pPr>
            <a:lvl2pPr marL="457200" algn="l" defTabSz="914400" rtl="0" eaLnBrk="1" latinLnBrk="0" hangingPunct="1">
              <a:defRPr sz="1800" kern="1200">
                <a:solidFill>
                  <a:srgbClr val="FFFFFF"/>
                </a:solidFill>
                <a:latin typeface="汉仪正圆 55简"/>
                <a:ea typeface="+mn-ea"/>
                <a:cs typeface="+mn-cs"/>
              </a:defRPr>
            </a:lvl2pPr>
            <a:lvl3pPr marL="914400" algn="l" defTabSz="914400" rtl="0" eaLnBrk="1" latinLnBrk="0" hangingPunct="1">
              <a:defRPr sz="1800" kern="1200">
                <a:solidFill>
                  <a:srgbClr val="FFFFFF"/>
                </a:solidFill>
                <a:latin typeface="汉仪正圆 55简"/>
                <a:ea typeface="+mn-ea"/>
                <a:cs typeface="+mn-cs"/>
              </a:defRPr>
            </a:lvl3pPr>
            <a:lvl4pPr marL="1371600" algn="l" defTabSz="914400" rtl="0" eaLnBrk="1" latinLnBrk="0" hangingPunct="1">
              <a:defRPr sz="1800" kern="1200">
                <a:solidFill>
                  <a:srgbClr val="FFFFFF"/>
                </a:solidFill>
                <a:latin typeface="汉仪正圆 55简"/>
                <a:ea typeface="+mn-ea"/>
                <a:cs typeface="+mn-cs"/>
              </a:defRPr>
            </a:lvl4pPr>
            <a:lvl5pPr marL="1828800" algn="l" defTabSz="914400" rtl="0" eaLnBrk="1" latinLnBrk="0" hangingPunct="1">
              <a:defRPr sz="1800" kern="1200">
                <a:solidFill>
                  <a:srgbClr val="FFFFFF"/>
                </a:solidFill>
                <a:latin typeface="汉仪正圆 55简"/>
                <a:ea typeface="+mn-ea"/>
                <a:cs typeface="+mn-cs"/>
              </a:defRPr>
            </a:lvl5pPr>
            <a:lvl6pPr marL="2286000" algn="l" defTabSz="914400" rtl="0" eaLnBrk="1" latinLnBrk="0" hangingPunct="1">
              <a:defRPr sz="1800" kern="1200">
                <a:solidFill>
                  <a:srgbClr val="FFFFFF"/>
                </a:solidFill>
                <a:latin typeface="汉仪正圆 55简"/>
                <a:ea typeface="+mn-ea"/>
                <a:cs typeface="+mn-cs"/>
              </a:defRPr>
            </a:lvl6pPr>
            <a:lvl7pPr marL="2743200" algn="l" defTabSz="914400" rtl="0" eaLnBrk="1" latinLnBrk="0" hangingPunct="1">
              <a:defRPr sz="1800" kern="1200">
                <a:solidFill>
                  <a:srgbClr val="FFFFFF"/>
                </a:solidFill>
                <a:latin typeface="汉仪正圆 55简"/>
                <a:ea typeface="+mn-ea"/>
                <a:cs typeface="+mn-cs"/>
              </a:defRPr>
            </a:lvl7pPr>
            <a:lvl8pPr marL="3200400" algn="l" defTabSz="914400" rtl="0" eaLnBrk="1" latinLnBrk="0" hangingPunct="1">
              <a:defRPr sz="1800" kern="1200">
                <a:solidFill>
                  <a:srgbClr val="FFFFFF"/>
                </a:solidFill>
                <a:latin typeface="汉仪正圆 55简"/>
                <a:ea typeface="+mn-ea"/>
                <a:cs typeface="+mn-cs"/>
              </a:defRPr>
            </a:lvl8pPr>
            <a:lvl9pPr marL="3657600" algn="l" defTabSz="914400" rtl="0" eaLnBrk="1" latinLnBrk="0" hangingPunct="1">
              <a:defRPr sz="1800" kern="1200">
                <a:solidFill>
                  <a:srgbClr val="FFFFFF"/>
                </a:solidFill>
                <a:latin typeface="汉仪正圆 55简"/>
                <a:ea typeface="+mn-ea"/>
                <a:cs typeface="+mn-cs"/>
              </a:defRPr>
            </a:lvl9pPr>
          </a:lstStyle>
          <a:p>
            <a:pPr algn="ctr"/>
            <a:endParaRPr lang="zh-CN" altLang="en-US">
              <a:effectLst/>
              <a:latin typeface="+mn-ea"/>
            </a:endParaRPr>
          </a:p>
        </p:txBody>
      </p:sp>
      <p:sp>
        <p:nvSpPr>
          <p:cNvPr id="1049202" name="文本框 18"/>
          <p:cNvSpPr txBox="1"/>
          <p:nvPr>
            <p:custDataLst>
              <p:tags r:id="rId19"/>
            </p:custDataLst>
          </p:nvPr>
        </p:nvSpPr>
        <p:spPr>
          <a:xfrm>
            <a:off x="9861692" y="2380543"/>
            <a:ext cx="1393537" cy="3124678"/>
          </a:xfrm>
          <a:prstGeom prst="rect">
            <a:avLst/>
          </a:prstGeom>
          <a:noFill/>
        </p:spPr>
        <p:txBody>
          <a:bodyPr wrap="square" rtlCol="0" anchor="t" anchorCtr="0">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副作用：可能出现头痛、头晕、恶心、呕吐等副作用，如有不适请及时就医。</a:t>
            </a:r>
            <a:endParaRPr lang="zh-CN" altLang="en-US" sz="2000" spc="200">
              <a:solidFill>
                <a:schemeClr val="tx1">
                  <a:lumMod val="85000"/>
                  <a:lumOff val="15000"/>
                </a:schemeClr>
              </a:solidFill>
              <a:latin typeface="+mn-ea"/>
              <a:sym typeface="+mn-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236" name="标题 1"/>
          <p:cNvSpPr>
            <a:spLocks noGrp="1"/>
          </p:cNvSpPr>
          <p:nvPr>
            <p:ph type="title"/>
          </p:nvPr>
        </p:nvSpPr>
        <p:spPr/>
        <p:txBody>
          <a:bodyPr/>
          <a:lstStyle/>
          <a:p>
            <a:r>
              <a:rPr lang="zh-CN" altLang="en-US"/>
              <a:t>注意事项</a:t>
            </a:r>
            <a:endParaRPr lang="zh-CN" altLang="en-US"/>
          </a:p>
        </p:txBody>
      </p:sp>
      <p:sp>
        <p:nvSpPr>
          <p:cNvPr id="1049238" name="椭圆 262"/>
          <p:cNvSpPr/>
          <p:nvPr>
            <p:custDataLst>
              <p:tags r:id="rId2"/>
            </p:custDataLst>
          </p:nvPr>
        </p:nvSpPr>
        <p:spPr>
          <a:xfrm>
            <a:off x="2569289" y="4012839"/>
            <a:ext cx="7052933" cy="1845208"/>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240" name="椭圆 263"/>
          <p:cNvSpPr/>
          <p:nvPr>
            <p:custDataLst>
              <p:tags r:id="rId3"/>
            </p:custDataLst>
          </p:nvPr>
        </p:nvSpPr>
        <p:spPr>
          <a:xfrm>
            <a:off x="3386278" y="4089901"/>
            <a:ext cx="5347427" cy="1584600"/>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242" name="椭圆 264"/>
          <p:cNvSpPr/>
          <p:nvPr>
            <p:custDataLst>
              <p:tags r:id="rId4"/>
            </p:custDataLst>
          </p:nvPr>
        </p:nvSpPr>
        <p:spPr>
          <a:xfrm>
            <a:off x="4151266" y="4316703"/>
            <a:ext cx="3816590" cy="1130968"/>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244" name="椭圆 265"/>
          <p:cNvSpPr/>
          <p:nvPr>
            <p:custDataLst>
              <p:tags r:id="rId5"/>
            </p:custDataLst>
          </p:nvPr>
        </p:nvSpPr>
        <p:spPr>
          <a:xfrm>
            <a:off x="4797840" y="4508420"/>
            <a:ext cx="2523202" cy="747699"/>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246" name="椭圆 266"/>
          <p:cNvSpPr/>
          <p:nvPr>
            <p:custDataLst>
              <p:tags r:id="rId6"/>
            </p:custDataLst>
          </p:nvPr>
        </p:nvSpPr>
        <p:spPr>
          <a:xfrm>
            <a:off x="5460703" y="4704523"/>
            <a:ext cx="1451358" cy="430080"/>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41" name="直接连接符 267"/>
          <p:cNvCxnSpPr/>
          <p:nvPr>
            <p:custDataLst>
              <p:tags r:id="rId7"/>
            </p:custDataLst>
          </p:nvPr>
        </p:nvCxnSpPr>
        <p:spPr>
          <a:xfrm flipH="1">
            <a:off x="3005977" y="4633099"/>
            <a:ext cx="0" cy="81242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248" name="椭圆 268"/>
          <p:cNvSpPr/>
          <p:nvPr>
            <p:custDataLst>
              <p:tags r:id="rId8"/>
            </p:custDataLst>
          </p:nvPr>
        </p:nvSpPr>
        <p:spPr>
          <a:xfrm flipV="1">
            <a:off x="2918264" y="4454539"/>
            <a:ext cx="167644" cy="16763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250" name="椭圆 269"/>
          <p:cNvSpPr/>
          <p:nvPr>
            <p:custDataLst>
              <p:tags r:id="rId9"/>
            </p:custDataLst>
          </p:nvPr>
        </p:nvSpPr>
        <p:spPr>
          <a:xfrm flipV="1">
            <a:off x="2958361" y="4495263"/>
            <a:ext cx="86862" cy="86858"/>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252" name="椭圆 270"/>
          <p:cNvSpPr/>
          <p:nvPr>
            <p:custDataLst>
              <p:tags r:id="rId10"/>
            </p:custDataLst>
          </p:nvPr>
        </p:nvSpPr>
        <p:spPr>
          <a:xfrm flipV="1">
            <a:off x="7719953" y="3673889"/>
            <a:ext cx="100920" cy="10091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43" name="直接连接符 271"/>
          <p:cNvCxnSpPr/>
          <p:nvPr>
            <p:custDataLst>
              <p:tags r:id="rId11"/>
            </p:custDataLst>
          </p:nvPr>
        </p:nvCxnSpPr>
        <p:spPr>
          <a:xfrm flipH="1">
            <a:off x="7770702" y="3784157"/>
            <a:ext cx="0" cy="1845208"/>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254" name="椭圆 272"/>
          <p:cNvSpPr/>
          <p:nvPr>
            <p:custDataLst>
              <p:tags r:id="rId12"/>
            </p:custDataLst>
          </p:nvPr>
        </p:nvSpPr>
        <p:spPr>
          <a:xfrm flipV="1">
            <a:off x="4099264" y="3553596"/>
            <a:ext cx="371599" cy="371588"/>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45" name="直接连接符 273"/>
          <p:cNvCxnSpPr/>
          <p:nvPr>
            <p:custDataLst>
              <p:tags r:id="rId13"/>
            </p:custDataLst>
          </p:nvPr>
        </p:nvCxnSpPr>
        <p:spPr>
          <a:xfrm flipH="1">
            <a:off x="4284089" y="3955825"/>
            <a:ext cx="0" cy="975004"/>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3145747" name="直接连接符 274"/>
          <p:cNvCxnSpPr/>
          <p:nvPr>
            <p:custDataLst>
              <p:tags r:id="rId14"/>
            </p:custDataLst>
          </p:nvPr>
        </p:nvCxnSpPr>
        <p:spPr>
          <a:xfrm flipH="1">
            <a:off x="7090922" y="3656346"/>
            <a:ext cx="0" cy="81242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256" name="椭圆 275"/>
          <p:cNvSpPr/>
          <p:nvPr>
            <p:custDataLst>
              <p:tags r:id="rId15"/>
            </p:custDataLst>
          </p:nvPr>
        </p:nvSpPr>
        <p:spPr>
          <a:xfrm flipV="1">
            <a:off x="7003209" y="3477786"/>
            <a:ext cx="167644" cy="16763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258" name="椭圆 276"/>
          <p:cNvSpPr/>
          <p:nvPr>
            <p:custDataLst>
              <p:tags r:id="rId16"/>
            </p:custDataLst>
          </p:nvPr>
        </p:nvSpPr>
        <p:spPr>
          <a:xfrm flipV="1">
            <a:off x="7043306" y="3518510"/>
            <a:ext cx="86862" cy="86858"/>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260" name="椭圆 277"/>
          <p:cNvSpPr/>
          <p:nvPr>
            <p:custDataLst>
              <p:tags r:id="rId17"/>
            </p:custDataLst>
          </p:nvPr>
        </p:nvSpPr>
        <p:spPr>
          <a:xfrm flipV="1">
            <a:off x="3858052" y="4302920"/>
            <a:ext cx="100920" cy="100917"/>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49" name="直接连接符 278"/>
          <p:cNvCxnSpPr/>
          <p:nvPr>
            <p:custDataLst>
              <p:tags r:id="rId18"/>
            </p:custDataLst>
          </p:nvPr>
        </p:nvCxnSpPr>
        <p:spPr>
          <a:xfrm flipH="1">
            <a:off x="3908800" y="4413188"/>
            <a:ext cx="0" cy="1066940"/>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262" name="椭圆 279"/>
          <p:cNvSpPr/>
          <p:nvPr>
            <p:custDataLst>
              <p:tags r:id="rId19"/>
            </p:custDataLst>
          </p:nvPr>
        </p:nvSpPr>
        <p:spPr>
          <a:xfrm flipV="1">
            <a:off x="8431686" y="4529096"/>
            <a:ext cx="253121" cy="253113"/>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51" name="直接连接符 280"/>
          <p:cNvCxnSpPr/>
          <p:nvPr>
            <p:custDataLst>
              <p:tags r:id="rId20"/>
            </p:custDataLst>
          </p:nvPr>
        </p:nvCxnSpPr>
        <p:spPr>
          <a:xfrm flipH="1">
            <a:off x="8556991" y="4809779"/>
            <a:ext cx="0" cy="395828"/>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264" name="椭圆 281"/>
          <p:cNvSpPr/>
          <p:nvPr>
            <p:custDataLst>
              <p:tags r:id="rId21"/>
            </p:custDataLst>
          </p:nvPr>
        </p:nvSpPr>
        <p:spPr>
          <a:xfrm flipV="1">
            <a:off x="4999581" y="4827948"/>
            <a:ext cx="313537" cy="313526"/>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53" name="直接连接符 282"/>
          <p:cNvCxnSpPr/>
          <p:nvPr>
            <p:custDataLst>
              <p:tags r:id="rId22"/>
            </p:custDataLst>
          </p:nvPr>
        </p:nvCxnSpPr>
        <p:spPr>
          <a:xfrm flipH="1">
            <a:off x="5153706" y="5191333"/>
            <a:ext cx="0" cy="69262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266" name="图形 15"/>
          <p:cNvSpPr/>
          <p:nvPr>
            <p:custDataLst>
              <p:tags r:id="rId23"/>
            </p:custDataLst>
          </p:nvPr>
        </p:nvSpPr>
        <p:spPr>
          <a:xfrm>
            <a:off x="5064113" y="4894986"/>
            <a:ext cx="179281" cy="174691"/>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268" name="图形 19"/>
          <p:cNvSpPr/>
          <p:nvPr>
            <p:custDataLst>
              <p:tags r:id="rId24"/>
            </p:custDataLst>
          </p:nvPr>
        </p:nvSpPr>
        <p:spPr>
          <a:xfrm>
            <a:off x="8496845" y="4599893"/>
            <a:ext cx="122781" cy="110565"/>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270" name="图形 27"/>
          <p:cNvSpPr/>
          <p:nvPr>
            <p:custDataLst>
              <p:tags r:id="rId25"/>
            </p:custDataLst>
          </p:nvPr>
        </p:nvSpPr>
        <p:spPr>
          <a:xfrm>
            <a:off x="4198255" y="3672635"/>
            <a:ext cx="173631" cy="133542"/>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272" name="任意多边形: 形状 286"/>
          <p:cNvSpPr/>
          <p:nvPr>
            <p:custDataLst>
              <p:tags r:id="rId26"/>
            </p:custDataLst>
          </p:nvPr>
        </p:nvSpPr>
        <p:spPr>
          <a:xfrm>
            <a:off x="5451932" y="3623767"/>
            <a:ext cx="1287612" cy="1287618"/>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0">
                <a:schemeClr val="accent1">
                  <a:lumMod val="20000"/>
                  <a:lumOff val="80000"/>
                </a:schemeClr>
              </a:gs>
              <a:gs pos="40000">
                <a:schemeClr val="accent1">
                  <a:lumMod val="60000"/>
                  <a:lumOff val="40000"/>
                </a:schemeClr>
              </a:gs>
              <a:gs pos="64000">
                <a:schemeClr val="accent1"/>
              </a:gs>
              <a:gs pos="92000">
                <a:schemeClr val="accent1">
                  <a:lumMod val="75000"/>
                </a:schemeClr>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274" name="正文"/>
          <p:cNvSpPr txBox="1"/>
          <p:nvPr>
            <p:custDataLst>
              <p:tags r:id="rId27"/>
            </p:custDataLst>
          </p:nvPr>
        </p:nvSpPr>
        <p:spPr>
          <a:xfrm>
            <a:off x="838200" y="3693311"/>
            <a:ext cx="2068855" cy="775428"/>
          </a:xfrm>
          <a:prstGeom prst="rect">
            <a:avLst/>
          </a:prstGeom>
          <a:noFill/>
        </p:spPr>
        <p:txBody>
          <a:bodyPr wrap="square" lIns="0" tIns="0" rIns="0" bIns="0" rtlCol="0" anchor="t" anchorCtr="0">
            <a:normAutofit fontScale="91667"/>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吡拉西坦用于治疗脑损伤、脑出血、脑梗塞等疾病，需在医生指导下使用。</a:t>
            </a:r>
            <a:endParaRPr lang="zh-CN" altLang="en-US" sz="1200" spc="150">
              <a:solidFill>
                <a:schemeClr val="tx1">
                  <a:lumMod val="65000"/>
                  <a:lumOff val="35000"/>
                </a:schemeClr>
              </a:solidFill>
              <a:latin typeface="+mn-ea"/>
              <a:sym typeface="+mn-ea"/>
            </a:endParaRPr>
          </a:p>
        </p:txBody>
      </p:sp>
      <p:sp>
        <p:nvSpPr>
          <p:cNvPr id="1049276" name="正文"/>
          <p:cNvSpPr txBox="1"/>
          <p:nvPr>
            <p:custDataLst>
              <p:tags r:id="rId28"/>
            </p:custDataLst>
          </p:nvPr>
        </p:nvSpPr>
        <p:spPr>
          <a:xfrm>
            <a:off x="9285014" y="3693311"/>
            <a:ext cx="2068855" cy="775428"/>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吡拉西坦可能引起过敏反应，需密切观察患者反应。</a:t>
            </a:r>
            <a:endParaRPr lang="zh-CN" altLang="en-US" sz="1200" spc="150">
              <a:solidFill>
                <a:schemeClr val="tx1">
                  <a:lumMod val="65000"/>
                  <a:lumOff val="35000"/>
                </a:schemeClr>
              </a:solidFill>
              <a:latin typeface="+mn-ea"/>
              <a:sym typeface="+mn-ea"/>
            </a:endParaRPr>
          </a:p>
        </p:txBody>
      </p:sp>
      <p:sp>
        <p:nvSpPr>
          <p:cNvPr id="1049278" name="正文"/>
          <p:cNvSpPr txBox="1"/>
          <p:nvPr>
            <p:custDataLst>
              <p:tags r:id="rId29"/>
            </p:custDataLst>
          </p:nvPr>
        </p:nvSpPr>
        <p:spPr>
          <a:xfrm>
            <a:off x="7026390" y="1657730"/>
            <a:ext cx="2068855" cy="775428"/>
          </a:xfrm>
          <a:prstGeom prst="rect">
            <a:avLst/>
          </a:prstGeom>
          <a:noFill/>
        </p:spPr>
        <p:txBody>
          <a:bodyPr wrap="square" lIns="0" tIns="0" rIns="0" bIns="0" rtlCol="0" anchor="t" anchorCtr="0">
            <a:normAutofit fontScale="91667"/>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吡拉西坦可能与某些药物相互作用，需在医生指导下使用。</a:t>
            </a:r>
            <a:endParaRPr lang="zh-CN" altLang="en-US" sz="1200" spc="150">
              <a:solidFill>
                <a:schemeClr val="tx1">
                  <a:lumMod val="65000"/>
                  <a:lumOff val="35000"/>
                </a:schemeClr>
              </a:solidFill>
              <a:latin typeface="+mn-ea"/>
              <a:sym typeface="+mn-ea"/>
            </a:endParaRPr>
          </a:p>
        </p:txBody>
      </p:sp>
      <p:sp>
        <p:nvSpPr>
          <p:cNvPr id="1049280" name="正文"/>
          <p:cNvSpPr txBox="1"/>
          <p:nvPr>
            <p:custDataLst>
              <p:tags r:id="rId30"/>
            </p:custDataLst>
          </p:nvPr>
        </p:nvSpPr>
        <p:spPr>
          <a:xfrm>
            <a:off x="3096824" y="1657730"/>
            <a:ext cx="2068855" cy="775428"/>
          </a:xfrm>
          <a:prstGeom prst="rect">
            <a:avLst/>
          </a:prstGeom>
          <a:noFill/>
        </p:spPr>
        <p:txBody>
          <a:bodyPr wrap="square" lIns="0" tIns="0" rIns="0" bIns="0" rtlCol="0" anchor="t" anchorCtr="0">
            <a:normAutofit fontScale="91667"/>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吡拉西坦可能引起头痛、头晕、恶心、呕吐等副作用，需密切观察患者反应。</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314" name="标题"/>
          <p:cNvSpPr>
            <a:spLocks noGrp="1"/>
          </p:cNvSpPr>
          <p:nvPr>
            <p:ph type="title"/>
            <p:custDataLst>
              <p:tags r:id="rId2"/>
            </p:custDataLst>
          </p:nvPr>
        </p:nvSpPr>
        <p:spPr/>
        <p:txBody>
          <a:bodyPr>
            <a:normAutofit fontScale="97407"/>
          </a:bodyPr>
          <a:lstStyle/>
          <a:p>
            <a:r>
              <a:rPr lang="zh-CN" altLang="en-US"/>
              <a:t>吡拉西坦的不良反应及处理</a:t>
            </a:r>
            <a:endParaRPr lang="zh-CN" altLang="en-US"/>
          </a:p>
        </p:txBody>
      </p:sp>
      <p:sp>
        <p:nvSpPr>
          <p:cNvPr id="1049316" name="副标题"/>
          <p:cNvSpPr>
            <a:spLocks noGrp="1"/>
          </p:cNvSpPr>
          <p:nvPr>
            <p:ph type="body" idx="1"/>
            <p:custDataLst>
              <p:tags r:id="rId3"/>
            </p:custDataLst>
          </p:nvPr>
        </p:nvSpPr>
        <p:spPr/>
        <p:txBody>
          <a:bodyPr/>
          <a:lstStyle/>
          <a:p>
            <a:r>
              <a:rPr lang="zh-CN" altLang="en-US"/>
              <a:t>章节副标题</a:t>
            </a:r>
            <a:endParaRPr lang="zh-CN" altLang="en-US"/>
          </a:p>
        </p:txBody>
      </p:sp>
    </p:spTree>
    <p:custDataLst>
      <p:tags r:id="rId4"/>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350" name="标题 1"/>
          <p:cNvSpPr>
            <a:spLocks noGrp="1"/>
          </p:cNvSpPr>
          <p:nvPr>
            <p:ph type="title"/>
          </p:nvPr>
        </p:nvSpPr>
        <p:spPr/>
        <p:txBody>
          <a:bodyPr/>
          <a:lstStyle/>
          <a:p>
            <a:r>
              <a:rPr lang="zh-CN" altLang="en-US"/>
              <a:t>不良反应</a:t>
            </a:r>
            <a:endParaRPr lang="zh-CN" altLang="en-US"/>
          </a:p>
        </p:txBody>
      </p:sp>
      <p:sp>
        <p:nvSpPr>
          <p:cNvPr id="1049352" name="五边形 16"/>
          <p:cNvSpPr/>
          <p:nvPr>
            <p:custDataLst>
              <p:tags r:id="rId2"/>
            </p:custDataLst>
          </p:nvPr>
        </p:nvSpPr>
        <p:spPr>
          <a:xfrm rot="16200000" flipH="1">
            <a:off x="7089075" y="1610071"/>
            <a:ext cx="820236" cy="2386711"/>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汉仪正圆 55简"/>
                <a:ea typeface="+mn-ea"/>
                <a:cs typeface="+mn-cs"/>
              </a:defRPr>
            </a:lvl1pPr>
            <a:lvl2pPr marL="457200" algn="l" defTabSz="914400" rtl="0" eaLnBrk="1" latinLnBrk="0" hangingPunct="1">
              <a:defRPr sz="1800" kern="1200">
                <a:solidFill>
                  <a:srgbClr val="FFFFFF"/>
                </a:solidFill>
                <a:latin typeface="汉仪正圆 55简"/>
                <a:ea typeface="+mn-ea"/>
                <a:cs typeface="+mn-cs"/>
              </a:defRPr>
            </a:lvl2pPr>
            <a:lvl3pPr marL="914400" algn="l" defTabSz="914400" rtl="0" eaLnBrk="1" latinLnBrk="0" hangingPunct="1">
              <a:defRPr sz="1800" kern="1200">
                <a:solidFill>
                  <a:srgbClr val="FFFFFF"/>
                </a:solidFill>
                <a:latin typeface="汉仪正圆 55简"/>
                <a:ea typeface="+mn-ea"/>
                <a:cs typeface="+mn-cs"/>
              </a:defRPr>
            </a:lvl3pPr>
            <a:lvl4pPr marL="1371600" algn="l" defTabSz="914400" rtl="0" eaLnBrk="1" latinLnBrk="0" hangingPunct="1">
              <a:defRPr sz="1800" kern="1200">
                <a:solidFill>
                  <a:srgbClr val="FFFFFF"/>
                </a:solidFill>
                <a:latin typeface="汉仪正圆 55简"/>
                <a:ea typeface="+mn-ea"/>
                <a:cs typeface="+mn-cs"/>
              </a:defRPr>
            </a:lvl4pPr>
            <a:lvl5pPr marL="1828800" algn="l" defTabSz="914400" rtl="0" eaLnBrk="1" latinLnBrk="0" hangingPunct="1">
              <a:defRPr sz="1800" kern="1200">
                <a:solidFill>
                  <a:srgbClr val="FFFFFF"/>
                </a:solidFill>
                <a:latin typeface="汉仪正圆 55简"/>
                <a:ea typeface="+mn-ea"/>
                <a:cs typeface="+mn-cs"/>
              </a:defRPr>
            </a:lvl5pPr>
            <a:lvl6pPr marL="2286000" algn="l" defTabSz="914400" rtl="0" eaLnBrk="1" latinLnBrk="0" hangingPunct="1">
              <a:defRPr sz="1800" kern="1200">
                <a:solidFill>
                  <a:srgbClr val="FFFFFF"/>
                </a:solidFill>
                <a:latin typeface="汉仪正圆 55简"/>
                <a:ea typeface="+mn-ea"/>
                <a:cs typeface="+mn-cs"/>
              </a:defRPr>
            </a:lvl6pPr>
            <a:lvl7pPr marL="2743200" algn="l" defTabSz="914400" rtl="0" eaLnBrk="1" latinLnBrk="0" hangingPunct="1">
              <a:defRPr sz="1800" kern="1200">
                <a:solidFill>
                  <a:srgbClr val="FFFFFF"/>
                </a:solidFill>
                <a:latin typeface="汉仪正圆 55简"/>
                <a:ea typeface="+mn-ea"/>
                <a:cs typeface="+mn-cs"/>
              </a:defRPr>
            </a:lvl7pPr>
            <a:lvl8pPr marL="3200400" algn="l" defTabSz="914400" rtl="0" eaLnBrk="1" latinLnBrk="0" hangingPunct="1">
              <a:defRPr sz="1800" kern="1200">
                <a:solidFill>
                  <a:srgbClr val="FFFFFF"/>
                </a:solidFill>
                <a:latin typeface="汉仪正圆 55简"/>
                <a:ea typeface="+mn-ea"/>
                <a:cs typeface="+mn-cs"/>
              </a:defRPr>
            </a:lvl8pPr>
            <a:lvl9pPr marL="3657600" algn="l" defTabSz="914400" rtl="0" eaLnBrk="1" latinLnBrk="0" hangingPunct="1">
              <a:defRPr sz="1800" kern="1200">
                <a:solidFill>
                  <a:srgbClr val="FFFFFF"/>
                </a:solidFill>
                <a:latin typeface="汉仪正圆 55简"/>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54" name="五边形 17"/>
          <p:cNvSpPr/>
          <p:nvPr>
            <p:custDataLst>
              <p:tags r:id="rId3"/>
            </p:custDataLst>
          </p:nvPr>
        </p:nvSpPr>
        <p:spPr>
          <a:xfrm rot="16200000" flipH="1">
            <a:off x="7109348" y="4268920"/>
            <a:ext cx="779748" cy="214168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汉仪正圆 55简"/>
                <a:ea typeface="+mn-ea"/>
                <a:cs typeface="+mn-cs"/>
              </a:defRPr>
            </a:lvl1pPr>
            <a:lvl2pPr marL="457200" algn="l" defTabSz="914400" rtl="0" eaLnBrk="1" latinLnBrk="0" hangingPunct="1">
              <a:defRPr sz="1800" kern="1200">
                <a:solidFill>
                  <a:srgbClr val="FFFFFF"/>
                </a:solidFill>
                <a:latin typeface="汉仪正圆 55简"/>
                <a:ea typeface="+mn-ea"/>
                <a:cs typeface="+mn-cs"/>
              </a:defRPr>
            </a:lvl2pPr>
            <a:lvl3pPr marL="914400" algn="l" defTabSz="914400" rtl="0" eaLnBrk="1" latinLnBrk="0" hangingPunct="1">
              <a:defRPr sz="1800" kern="1200">
                <a:solidFill>
                  <a:srgbClr val="FFFFFF"/>
                </a:solidFill>
                <a:latin typeface="汉仪正圆 55简"/>
                <a:ea typeface="+mn-ea"/>
                <a:cs typeface="+mn-cs"/>
              </a:defRPr>
            </a:lvl3pPr>
            <a:lvl4pPr marL="1371600" algn="l" defTabSz="914400" rtl="0" eaLnBrk="1" latinLnBrk="0" hangingPunct="1">
              <a:defRPr sz="1800" kern="1200">
                <a:solidFill>
                  <a:srgbClr val="FFFFFF"/>
                </a:solidFill>
                <a:latin typeface="汉仪正圆 55简"/>
                <a:ea typeface="+mn-ea"/>
                <a:cs typeface="+mn-cs"/>
              </a:defRPr>
            </a:lvl4pPr>
            <a:lvl5pPr marL="1828800" algn="l" defTabSz="914400" rtl="0" eaLnBrk="1" latinLnBrk="0" hangingPunct="1">
              <a:defRPr sz="1800" kern="1200">
                <a:solidFill>
                  <a:srgbClr val="FFFFFF"/>
                </a:solidFill>
                <a:latin typeface="汉仪正圆 55简"/>
                <a:ea typeface="+mn-ea"/>
                <a:cs typeface="+mn-cs"/>
              </a:defRPr>
            </a:lvl5pPr>
            <a:lvl6pPr marL="2286000" algn="l" defTabSz="914400" rtl="0" eaLnBrk="1" latinLnBrk="0" hangingPunct="1">
              <a:defRPr sz="1800" kern="1200">
                <a:solidFill>
                  <a:srgbClr val="FFFFFF"/>
                </a:solidFill>
                <a:latin typeface="汉仪正圆 55简"/>
                <a:ea typeface="+mn-ea"/>
                <a:cs typeface="+mn-cs"/>
              </a:defRPr>
            </a:lvl6pPr>
            <a:lvl7pPr marL="2743200" algn="l" defTabSz="914400" rtl="0" eaLnBrk="1" latinLnBrk="0" hangingPunct="1">
              <a:defRPr sz="1800" kern="1200">
                <a:solidFill>
                  <a:srgbClr val="FFFFFF"/>
                </a:solidFill>
                <a:latin typeface="汉仪正圆 55简"/>
                <a:ea typeface="+mn-ea"/>
                <a:cs typeface="+mn-cs"/>
              </a:defRPr>
            </a:lvl7pPr>
            <a:lvl8pPr marL="3200400" algn="l" defTabSz="914400" rtl="0" eaLnBrk="1" latinLnBrk="0" hangingPunct="1">
              <a:defRPr sz="1800" kern="1200">
                <a:solidFill>
                  <a:srgbClr val="FFFFFF"/>
                </a:solidFill>
                <a:latin typeface="汉仪正圆 55简"/>
                <a:ea typeface="+mn-ea"/>
                <a:cs typeface="+mn-cs"/>
              </a:defRPr>
            </a:lvl8pPr>
            <a:lvl9pPr marL="3657600" algn="l" defTabSz="914400" rtl="0" eaLnBrk="1" latinLnBrk="0" hangingPunct="1">
              <a:defRPr sz="1800" kern="1200">
                <a:solidFill>
                  <a:srgbClr val="FFFFFF"/>
                </a:solidFill>
                <a:latin typeface="汉仪正圆 55简"/>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56" name="任意多边形 18"/>
          <p:cNvSpPr/>
          <p:nvPr>
            <p:custDataLst>
              <p:tags r:id="rId4"/>
            </p:custDataLst>
          </p:nvPr>
        </p:nvSpPr>
        <p:spPr>
          <a:xfrm>
            <a:off x="6428049" y="2390278"/>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汉仪正圆 55简"/>
                <a:ea typeface="+mn-ea"/>
                <a:cs typeface="+mn-cs"/>
              </a:defRPr>
            </a:lvl1pPr>
            <a:lvl2pPr marL="457200" algn="l" defTabSz="914400" rtl="0" eaLnBrk="1" latinLnBrk="0" hangingPunct="1">
              <a:defRPr sz="1800" kern="1200">
                <a:solidFill>
                  <a:srgbClr val="FFFFFF"/>
                </a:solidFill>
                <a:latin typeface="汉仪正圆 55简"/>
                <a:ea typeface="+mn-ea"/>
                <a:cs typeface="+mn-cs"/>
              </a:defRPr>
            </a:lvl2pPr>
            <a:lvl3pPr marL="914400" algn="l" defTabSz="914400" rtl="0" eaLnBrk="1" latinLnBrk="0" hangingPunct="1">
              <a:defRPr sz="1800" kern="1200">
                <a:solidFill>
                  <a:srgbClr val="FFFFFF"/>
                </a:solidFill>
                <a:latin typeface="汉仪正圆 55简"/>
                <a:ea typeface="+mn-ea"/>
                <a:cs typeface="+mn-cs"/>
              </a:defRPr>
            </a:lvl3pPr>
            <a:lvl4pPr marL="1371600" algn="l" defTabSz="914400" rtl="0" eaLnBrk="1" latinLnBrk="0" hangingPunct="1">
              <a:defRPr sz="1800" kern="1200">
                <a:solidFill>
                  <a:srgbClr val="FFFFFF"/>
                </a:solidFill>
                <a:latin typeface="汉仪正圆 55简"/>
                <a:ea typeface="+mn-ea"/>
                <a:cs typeface="+mn-cs"/>
              </a:defRPr>
            </a:lvl4pPr>
            <a:lvl5pPr marL="1828800" algn="l" defTabSz="914400" rtl="0" eaLnBrk="1" latinLnBrk="0" hangingPunct="1">
              <a:defRPr sz="1800" kern="1200">
                <a:solidFill>
                  <a:srgbClr val="FFFFFF"/>
                </a:solidFill>
                <a:latin typeface="汉仪正圆 55简"/>
                <a:ea typeface="+mn-ea"/>
                <a:cs typeface="+mn-cs"/>
              </a:defRPr>
            </a:lvl5pPr>
            <a:lvl6pPr marL="2286000" algn="l" defTabSz="914400" rtl="0" eaLnBrk="1" latinLnBrk="0" hangingPunct="1">
              <a:defRPr sz="1800" kern="1200">
                <a:solidFill>
                  <a:srgbClr val="FFFFFF"/>
                </a:solidFill>
                <a:latin typeface="汉仪正圆 55简"/>
                <a:ea typeface="+mn-ea"/>
                <a:cs typeface="+mn-cs"/>
              </a:defRPr>
            </a:lvl6pPr>
            <a:lvl7pPr marL="2743200" algn="l" defTabSz="914400" rtl="0" eaLnBrk="1" latinLnBrk="0" hangingPunct="1">
              <a:defRPr sz="1800" kern="1200">
                <a:solidFill>
                  <a:srgbClr val="FFFFFF"/>
                </a:solidFill>
                <a:latin typeface="汉仪正圆 55简"/>
                <a:ea typeface="+mn-ea"/>
                <a:cs typeface="+mn-cs"/>
              </a:defRPr>
            </a:lvl7pPr>
            <a:lvl8pPr marL="3200400" algn="l" defTabSz="914400" rtl="0" eaLnBrk="1" latinLnBrk="0" hangingPunct="1">
              <a:defRPr sz="1800" kern="1200">
                <a:solidFill>
                  <a:srgbClr val="FFFFFF"/>
                </a:solidFill>
                <a:latin typeface="汉仪正圆 55简"/>
                <a:ea typeface="+mn-ea"/>
                <a:cs typeface="+mn-cs"/>
              </a:defRPr>
            </a:lvl8pPr>
            <a:lvl9pPr marL="3657600" algn="l" defTabSz="914400" rtl="0" eaLnBrk="1" latinLnBrk="0" hangingPunct="1">
              <a:defRPr sz="1800" kern="1200">
                <a:solidFill>
                  <a:srgbClr val="FFFFFF"/>
                </a:solidFill>
                <a:latin typeface="汉仪正圆 55简"/>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58" name="任意多边形 19"/>
          <p:cNvSpPr/>
          <p:nvPr>
            <p:custDataLst>
              <p:tags r:id="rId5"/>
            </p:custDataLst>
          </p:nvPr>
        </p:nvSpPr>
        <p:spPr>
          <a:xfrm flipV="1">
            <a:off x="6305796" y="1777170"/>
            <a:ext cx="2386711"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汉仪正圆 55简"/>
                <a:ea typeface="+mn-ea"/>
                <a:cs typeface="+mn-cs"/>
              </a:defRPr>
            </a:lvl1pPr>
            <a:lvl2pPr marL="457200" algn="l" defTabSz="914400" rtl="0" eaLnBrk="1" latinLnBrk="0" hangingPunct="1">
              <a:defRPr sz="1800" kern="1200">
                <a:solidFill>
                  <a:srgbClr val="FFFFFF"/>
                </a:solidFill>
                <a:latin typeface="汉仪正圆 55简"/>
                <a:ea typeface="+mn-ea"/>
                <a:cs typeface="+mn-cs"/>
              </a:defRPr>
            </a:lvl2pPr>
            <a:lvl3pPr marL="914400" algn="l" defTabSz="914400" rtl="0" eaLnBrk="1" latinLnBrk="0" hangingPunct="1">
              <a:defRPr sz="1800" kern="1200">
                <a:solidFill>
                  <a:srgbClr val="FFFFFF"/>
                </a:solidFill>
                <a:latin typeface="汉仪正圆 55简"/>
                <a:ea typeface="+mn-ea"/>
                <a:cs typeface="+mn-cs"/>
              </a:defRPr>
            </a:lvl3pPr>
            <a:lvl4pPr marL="1371600" algn="l" defTabSz="914400" rtl="0" eaLnBrk="1" latinLnBrk="0" hangingPunct="1">
              <a:defRPr sz="1800" kern="1200">
                <a:solidFill>
                  <a:srgbClr val="FFFFFF"/>
                </a:solidFill>
                <a:latin typeface="汉仪正圆 55简"/>
                <a:ea typeface="+mn-ea"/>
                <a:cs typeface="+mn-cs"/>
              </a:defRPr>
            </a:lvl4pPr>
            <a:lvl5pPr marL="1828800" algn="l" defTabSz="914400" rtl="0" eaLnBrk="1" latinLnBrk="0" hangingPunct="1">
              <a:defRPr sz="1800" kern="1200">
                <a:solidFill>
                  <a:srgbClr val="FFFFFF"/>
                </a:solidFill>
                <a:latin typeface="汉仪正圆 55简"/>
                <a:ea typeface="+mn-ea"/>
                <a:cs typeface="+mn-cs"/>
              </a:defRPr>
            </a:lvl5pPr>
            <a:lvl6pPr marL="2286000" algn="l" defTabSz="914400" rtl="0" eaLnBrk="1" latinLnBrk="0" hangingPunct="1">
              <a:defRPr sz="1800" kern="1200">
                <a:solidFill>
                  <a:srgbClr val="FFFFFF"/>
                </a:solidFill>
                <a:latin typeface="汉仪正圆 55简"/>
                <a:ea typeface="+mn-ea"/>
                <a:cs typeface="+mn-cs"/>
              </a:defRPr>
            </a:lvl6pPr>
            <a:lvl7pPr marL="2743200" algn="l" defTabSz="914400" rtl="0" eaLnBrk="1" latinLnBrk="0" hangingPunct="1">
              <a:defRPr sz="1800" kern="1200">
                <a:solidFill>
                  <a:srgbClr val="FFFFFF"/>
                </a:solidFill>
                <a:latin typeface="汉仪正圆 55简"/>
                <a:ea typeface="+mn-ea"/>
                <a:cs typeface="+mn-cs"/>
              </a:defRPr>
            </a:lvl7pPr>
            <a:lvl8pPr marL="3200400" algn="l" defTabSz="914400" rtl="0" eaLnBrk="1" latinLnBrk="0" hangingPunct="1">
              <a:defRPr sz="1800" kern="1200">
                <a:solidFill>
                  <a:srgbClr val="FFFFFF"/>
                </a:solidFill>
                <a:latin typeface="汉仪正圆 55简"/>
                <a:ea typeface="+mn-ea"/>
                <a:cs typeface="+mn-cs"/>
              </a:defRPr>
            </a:lvl8pPr>
            <a:lvl9pPr marL="3657600" algn="l" defTabSz="914400" rtl="0" eaLnBrk="1" latinLnBrk="0" hangingPunct="1">
              <a:defRPr sz="1800" kern="1200">
                <a:solidFill>
                  <a:srgbClr val="FFFFFF"/>
                </a:solidFill>
                <a:latin typeface="汉仪正圆 55简"/>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60" name="五边形 2"/>
          <p:cNvSpPr/>
          <p:nvPr>
            <p:custDataLst>
              <p:tags r:id="rId6"/>
            </p:custDataLst>
          </p:nvPr>
        </p:nvSpPr>
        <p:spPr>
          <a:xfrm rot="16200000" flipH="1">
            <a:off x="1620865" y="1610685"/>
            <a:ext cx="820236" cy="2385315"/>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汉仪正圆 55简"/>
                <a:ea typeface="+mn-ea"/>
                <a:cs typeface="+mn-cs"/>
              </a:defRPr>
            </a:lvl1pPr>
            <a:lvl2pPr marL="457200" algn="l" defTabSz="914400" rtl="0" eaLnBrk="1" latinLnBrk="0" hangingPunct="1">
              <a:defRPr sz="1800" kern="1200">
                <a:solidFill>
                  <a:srgbClr val="FFFFFF"/>
                </a:solidFill>
                <a:latin typeface="汉仪正圆 55简"/>
                <a:ea typeface="+mn-ea"/>
                <a:cs typeface="+mn-cs"/>
              </a:defRPr>
            </a:lvl2pPr>
            <a:lvl3pPr marL="914400" algn="l" defTabSz="914400" rtl="0" eaLnBrk="1" latinLnBrk="0" hangingPunct="1">
              <a:defRPr sz="1800" kern="1200">
                <a:solidFill>
                  <a:srgbClr val="FFFFFF"/>
                </a:solidFill>
                <a:latin typeface="汉仪正圆 55简"/>
                <a:ea typeface="+mn-ea"/>
                <a:cs typeface="+mn-cs"/>
              </a:defRPr>
            </a:lvl3pPr>
            <a:lvl4pPr marL="1371600" algn="l" defTabSz="914400" rtl="0" eaLnBrk="1" latinLnBrk="0" hangingPunct="1">
              <a:defRPr sz="1800" kern="1200">
                <a:solidFill>
                  <a:srgbClr val="FFFFFF"/>
                </a:solidFill>
                <a:latin typeface="汉仪正圆 55简"/>
                <a:ea typeface="+mn-ea"/>
                <a:cs typeface="+mn-cs"/>
              </a:defRPr>
            </a:lvl4pPr>
            <a:lvl5pPr marL="1828800" algn="l" defTabSz="914400" rtl="0" eaLnBrk="1" latinLnBrk="0" hangingPunct="1">
              <a:defRPr sz="1800" kern="1200">
                <a:solidFill>
                  <a:srgbClr val="FFFFFF"/>
                </a:solidFill>
                <a:latin typeface="汉仪正圆 55简"/>
                <a:ea typeface="+mn-ea"/>
                <a:cs typeface="+mn-cs"/>
              </a:defRPr>
            </a:lvl5pPr>
            <a:lvl6pPr marL="2286000" algn="l" defTabSz="914400" rtl="0" eaLnBrk="1" latinLnBrk="0" hangingPunct="1">
              <a:defRPr sz="1800" kern="1200">
                <a:solidFill>
                  <a:srgbClr val="FFFFFF"/>
                </a:solidFill>
                <a:latin typeface="汉仪正圆 55简"/>
                <a:ea typeface="+mn-ea"/>
                <a:cs typeface="+mn-cs"/>
              </a:defRPr>
            </a:lvl6pPr>
            <a:lvl7pPr marL="2743200" algn="l" defTabSz="914400" rtl="0" eaLnBrk="1" latinLnBrk="0" hangingPunct="1">
              <a:defRPr sz="1800" kern="1200">
                <a:solidFill>
                  <a:srgbClr val="FFFFFF"/>
                </a:solidFill>
                <a:latin typeface="汉仪正圆 55简"/>
                <a:ea typeface="+mn-ea"/>
                <a:cs typeface="+mn-cs"/>
              </a:defRPr>
            </a:lvl7pPr>
            <a:lvl8pPr marL="3200400" algn="l" defTabSz="914400" rtl="0" eaLnBrk="1" latinLnBrk="0" hangingPunct="1">
              <a:defRPr sz="1800" kern="1200">
                <a:solidFill>
                  <a:srgbClr val="FFFFFF"/>
                </a:solidFill>
                <a:latin typeface="汉仪正圆 55简"/>
                <a:ea typeface="+mn-ea"/>
                <a:cs typeface="+mn-cs"/>
              </a:defRPr>
            </a:lvl8pPr>
            <a:lvl9pPr marL="3657600" algn="l" defTabSz="914400" rtl="0" eaLnBrk="1" latinLnBrk="0" hangingPunct="1">
              <a:defRPr sz="1800" kern="1200">
                <a:solidFill>
                  <a:srgbClr val="FFFFFF"/>
                </a:solidFill>
                <a:latin typeface="汉仪正圆 55简"/>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62" name="五边形 3"/>
          <p:cNvSpPr/>
          <p:nvPr>
            <p:custDataLst>
              <p:tags r:id="rId7"/>
            </p:custDataLst>
          </p:nvPr>
        </p:nvSpPr>
        <p:spPr>
          <a:xfrm rot="16200000" flipH="1">
            <a:off x="1642367" y="4268920"/>
            <a:ext cx="779748" cy="214168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汉仪正圆 55简"/>
                <a:ea typeface="+mn-ea"/>
                <a:cs typeface="+mn-cs"/>
              </a:defRPr>
            </a:lvl1pPr>
            <a:lvl2pPr marL="457200" algn="l" defTabSz="914400" rtl="0" eaLnBrk="1" latinLnBrk="0" hangingPunct="1">
              <a:defRPr sz="1800" kern="1200">
                <a:solidFill>
                  <a:srgbClr val="FFFFFF"/>
                </a:solidFill>
                <a:latin typeface="汉仪正圆 55简"/>
                <a:ea typeface="+mn-ea"/>
                <a:cs typeface="+mn-cs"/>
              </a:defRPr>
            </a:lvl2pPr>
            <a:lvl3pPr marL="914400" algn="l" defTabSz="914400" rtl="0" eaLnBrk="1" latinLnBrk="0" hangingPunct="1">
              <a:defRPr sz="1800" kern="1200">
                <a:solidFill>
                  <a:srgbClr val="FFFFFF"/>
                </a:solidFill>
                <a:latin typeface="汉仪正圆 55简"/>
                <a:ea typeface="+mn-ea"/>
                <a:cs typeface="+mn-cs"/>
              </a:defRPr>
            </a:lvl3pPr>
            <a:lvl4pPr marL="1371600" algn="l" defTabSz="914400" rtl="0" eaLnBrk="1" latinLnBrk="0" hangingPunct="1">
              <a:defRPr sz="1800" kern="1200">
                <a:solidFill>
                  <a:srgbClr val="FFFFFF"/>
                </a:solidFill>
                <a:latin typeface="汉仪正圆 55简"/>
                <a:ea typeface="+mn-ea"/>
                <a:cs typeface="+mn-cs"/>
              </a:defRPr>
            </a:lvl4pPr>
            <a:lvl5pPr marL="1828800" algn="l" defTabSz="914400" rtl="0" eaLnBrk="1" latinLnBrk="0" hangingPunct="1">
              <a:defRPr sz="1800" kern="1200">
                <a:solidFill>
                  <a:srgbClr val="FFFFFF"/>
                </a:solidFill>
                <a:latin typeface="汉仪正圆 55简"/>
                <a:ea typeface="+mn-ea"/>
                <a:cs typeface="+mn-cs"/>
              </a:defRPr>
            </a:lvl5pPr>
            <a:lvl6pPr marL="2286000" algn="l" defTabSz="914400" rtl="0" eaLnBrk="1" latinLnBrk="0" hangingPunct="1">
              <a:defRPr sz="1800" kern="1200">
                <a:solidFill>
                  <a:srgbClr val="FFFFFF"/>
                </a:solidFill>
                <a:latin typeface="汉仪正圆 55简"/>
                <a:ea typeface="+mn-ea"/>
                <a:cs typeface="+mn-cs"/>
              </a:defRPr>
            </a:lvl6pPr>
            <a:lvl7pPr marL="2743200" algn="l" defTabSz="914400" rtl="0" eaLnBrk="1" latinLnBrk="0" hangingPunct="1">
              <a:defRPr sz="1800" kern="1200">
                <a:solidFill>
                  <a:srgbClr val="FFFFFF"/>
                </a:solidFill>
                <a:latin typeface="汉仪正圆 55简"/>
                <a:ea typeface="+mn-ea"/>
                <a:cs typeface="+mn-cs"/>
              </a:defRPr>
            </a:lvl7pPr>
            <a:lvl8pPr marL="3200400" algn="l" defTabSz="914400" rtl="0" eaLnBrk="1" latinLnBrk="0" hangingPunct="1">
              <a:defRPr sz="1800" kern="1200">
                <a:solidFill>
                  <a:srgbClr val="FFFFFF"/>
                </a:solidFill>
                <a:latin typeface="汉仪正圆 55简"/>
                <a:ea typeface="+mn-ea"/>
                <a:cs typeface="+mn-cs"/>
              </a:defRPr>
            </a:lvl8pPr>
            <a:lvl9pPr marL="3657600" algn="l" defTabSz="914400" rtl="0" eaLnBrk="1" latinLnBrk="0" hangingPunct="1">
              <a:defRPr sz="1800" kern="1200">
                <a:solidFill>
                  <a:srgbClr val="FFFFFF"/>
                </a:solidFill>
                <a:latin typeface="汉仪正圆 55简"/>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64" name="任意多边形 4"/>
          <p:cNvSpPr/>
          <p:nvPr>
            <p:custDataLst>
              <p:tags r:id="rId8"/>
            </p:custDataLst>
          </p:nvPr>
        </p:nvSpPr>
        <p:spPr>
          <a:xfrm>
            <a:off x="961067" y="2390278"/>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汉仪正圆 55简"/>
                <a:ea typeface="+mn-ea"/>
                <a:cs typeface="+mn-cs"/>
              </a:defRPr>
            </a:lvl1pPr>
            <a:lvl2pPr marL="457200" algn="l" defTabSz="914400" rtl="0" eaLnBrk="1" latinLnBrk="0" hangingPunct="1">
              <a:defRPr sz="1800" kern="1200">
                <a:solidFill>
                  <a:srgbClr val="FFFFFF"/>
                </a:solidFill>
                <a:latin typeface="汉仪正圆 55简"/>
                <a:ea typeface="+mn-ea"/>
                <a:cs typeface="+mn-cs"/>
              </a:defRPr>
            </a:lvl2pPr>
            <a:lvl3pPr marL="914400" algn="l" defTabSz="914400" rtl="0" eaLnBrk="1" latinLnBrk="0" hangingPunct="1">
              <a:defRPr sz="1800" kern="1200">
                <a:solidFill>
                  <a:srgbClr val="FFFFFF"/>
                </a:solidFill>
                <a:latin typeface="汉仪正圆 55简"/>
                <a:ea typeface="+mn-ea"/>
                <a:cs typeface="+mn-cs"/>
              </a:defRPr>
            </a:lvl3pPr>
            <a:lvl4pPr marL="1371600" algn="l" defTabSz="914400" rtl="0" eaLnBrk="1" latinLnBrk="0" hangingPunct="1">
              <a:defRPr sz="1800" kern="1200">
                <a:solidFill>
                  <a:srgbClr val="FFFFFF"/>
                </a:solidFill>
                <a:latin typeface="汉仪正圆 55简"/>
                <a:ea typeface="+mn-ea"/>
                <a:cs typeface="+mn-cs"/>
              </a:defRPr>
            </a:lvl4pPr>
            <a:lvl5pPr marL="1828800" algn="l" defTabSz="914400" rtl="0" eaLnBrk="1" latinLnBrk="0" hangingPunct="1">
              <a:defRPr sz="1800" kern="1200">
                <a:solidFill>
                  <a:srgbClr val="FFFFFF"/>
                </a:solidFill>
                <a:latin typeface="汉仪正圆 55简"/>
                <a:ea typeface="+mn-ea"/>
                <a:cs typeface="+mn-cs"/>
              </a:defRPr>
            </a:lvl5pPr>
            <a:lvl6pPr marL="2286000" algn="l" defTabSz="914400" rtl="0" eaLnBrk="1" latinLnBrk="0" hangingPunct="1">
              <a:defRPr sz="1800" kern="1200">
                <a:solidFill>
                  <a:srgbClr val="FFFFFF"/>
                </a:solidFill>
                <a:latin typeface="汉仪正圆 55简"/>
                <a:ea typeface="+mn-ea"/>
                <a:cs typeface="+mn-cs"/>
              </a:defRPr>
            </a:lvl6pPr>
            <a:lvl7pPr marL="2743200" algn="l" defTabSz="914400" rtl="0" eaLnBrk="1" latinLnBrk="0" hangingPunct="1">
              <a:defRPr sz="1800" kern="1200">
                <a:solidFill>
                  <a:srgbClr val="FFFFFF"/>
                </a:solidFill>
                <a:latin typeface="汉仪正圆 55简"/>
                <a:ea typeface="+mn-ea"/>
                <a:cs typeface="+mn-cs"/>
              </a:defRPr>
            </a:lvl7pPr>
            <a:lvl8pPr marL="3200400" algn="l" defTabSz="914400" rtl="0" eaLnBrk="1" latinLnBrk="0" hangingPunct="1">
              <a:defRPr sz="1800" kern="1200">
                <a:solidFill>
                  <a:srgbClr val="FFFFFF"/>
                </a:solidFill>
                <a:latin typeface="汉仪正圆 55简"/>
                <a:ea typeface="+mn-ea"/>
                <a:cs typeface="+mn-cs"/>
              </a:defRPr>
            </a:lvl8pPr>
            <a:lvl9pPr marL="3657600" algn="l" defTabSz="914400" rtl="0" eaLnBrk="1" latinLnBrk="0" hangingPunct="1">
              <a:defRPr sz="1800" kern="1200">
                <a:solidFill>
                  <a:srgbClr val="FFFFFF"/>
                </a:solidFill>
                <a:latin typeface="汉仪正圆 55简"/>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66" name="任意多边形 5"/>
          <p:cNvSpPr/>
          <p:nvPr>
            <p:custDataLst>
              <p:tags r:id="rId9"/>
            </p:custDataLst>
          </p:nvPr>
        </p:nvSpPr>
        <p:spPr>
          <a:xfrm flipV="1">
            <a:off x="838200" y="1777170"/>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汉仪正圆 55简"/>
                <a:ea typeface="+mn-ea"/>
                <a:cs typeface="+mn-cs"/>
              </a:defRPr>
            </a:lvl1pPr>
            <a:lvl2pPr marL="457200" algn="l" defTabSz="914400" rtl="0" eaLnBrk="1" latinLnBrk="0" hangingPunct="1">
              <a:defRPr sz="1800" kern="1200">
                <a:solidFill>
                  <a:srgbClr val="FFFFFF"/>
                </a:solidFill>
                <a:latin typeface="汉仪正圆 55简"/>
                <a:ea typeface="+mn-ea"/>
                <a:cs typeface="+mn-cs"/>
              </a:defRPr>
            </a:lvl2pPr>
            <a:lvl3pPr marL="914400" algn="l" defTabSz="914400" rtl="0" eaLnBrk="1" latinLnBrk="0" hangingPunct="1">
              <a:defRPr sz="1800" kern="1200">
                <a:solidFill>
                  <a:srgbClr val="FFFFFF"/>
                </a:solidFill>
                <a:latin typeface="汉仪正圆 55简"/>
                <a:ea typeface="+mn-ea"/>
                <a:cs typeface="+mn-cs"/>
              </a:defRPr>
            </a:lvl3pPr>
            <a:lvl4pPr marL="1371600" algn="l" defTabSz="914400" rtl="0" eaLnBrk="1" latinLnBrk="0" hangingPunct="1">
              <a:defRPr sz="1800" kern="1200">
                <a:solidFill>
                  <a:srgbClr val="FFFFFF"/>
                </a:solidFill>
                <a:latin typeface="汉仪正圆 55简"/>
                <a:ea typeface="+mn-ea"/>
                <a:cs typeface="+mn-cs"/>
              </a:defRPr>
            </a:lvl4pPr>
            <a:lvl5pPr marL="1828800" algn="l" defTabSz="914400" rtl="0" eaLnBrk="1" latinLnBrk="0" hangingPunct="1">
              <a:defRPr sz="1800" kern="1200">
                <a:solidFill>
                  <a:srgbClr val="FFFFFF"/>
                </a:solidFill>
                <a:latin typeface="汉仪正圆 55简"/>
                <a:ea typeface="+mn-ea"/>
                <a:cs typeface="+mn-cs"/>
              </a:defRPr>
            </a:lvl5pPr>
            <a:lvl6pPr marL="2286000" algn="l" defTabSz="914400" rtl="0" eaLnBrk="1" latinLnBrk="0" hangingPunct="1">
              <a:defRPr sz="1800" kern="1200">
                <a:solidFill>
                  <a:srgbClr val="FFFFFF"/>
                </a:solidFill>
                <a:latin typeface="汉仪正圆 55简"/>
                <a:ea typeface="+mn-ea"/>
                <a:cs typeface="+mn-cs"/>
              </a:defRPr>
            </a:lvl6pPr>
            <a:lvl7pPr marL="2743200" algn="l" defTabSz="914400" rtl="0" eaLnBrk="1" latinLnBrk="0" hangingPunct="1">
              <a:defRPr sz="1800" kern="1200">
                <a:solidFill>
                  <a:srgbClr val="FFFFFF"/>
                </a:solidFill>
                <a:latin typeface="汉仪正圆 55简"/>
                <a:ea typeface="+mn-ea"/>
                <a:cs typeface="+mn-cs"/>
              </a:defRPr>
            </a:lvl7pPr>
            <a:lvl8pPr marL="3200400" algn="l" defTabSz="914400" rtl="0" eaLnBrk="1" latinLnBrk="0" hangingPunct="1">
              <a:defRPr sz="1800" kern="1200">
                <a:solidFill>
                  <a:srgbClr val="FFFFFF"/>
                </a:solidFill>
                <a:latin typeface="汉仪正圆 55简"/>
                <a:ea typeface="+mn-ea"/>
                <a:cs typeface="+mn-cs"/>
              </a:defRPr>
            </a:lvl8pPr>
            <a:lvl9pPr marL="3657600" algn="l" defTabSz="914400" rtl="0" eaLnBrk="1" latinLnBrk="0" hangingPunct="1">
              <a:defRPr sz="1800" kern="1200">
                <a:solidFill>
                  <a:srgbClr val="FFFFFF"/>
                </a:solidFill>
                <a:latin typeface="汉仪正圆 55简"/>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68"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961067" y="3070349"/>
            <a:ext cx="2141688" cy="192962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常见不良反应：头痛、头晕、恶心、呕吐等</a:t>
            </a:r>
            <a:endPar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49370"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28049" y="3070349"/>
            <a:ext cx="2141688" cy="192962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处理方法：停止用药、对症治疗、及时就医等</a:t>
            </a:r>
            <a:endParaRPr sz="2000" err="1">
              <a:solidFill>
                <a:schemeClr val="tx1">
                  <a:lumMod val="75000"/>
                  <a:lumOff val="25000"/>
                </a:schemeClr>
              </a:solidFill>
              <a:latin typeface="+mn-ea"/>
              <a:ea typeface="+mn-ea"/>
              <a:cs typeface="+mn-ea"/>
              <a:sym typeface="+mn-lt"/>
            </a:endParaRPr>
          </a:p>
        </p:txBody>
      </p:sp>
      <p:sp>
        <p:nvSpPr>
          <p:cNvPr id="1049372" name="五边形 9"/>
          <p:cNvSpPr/>
          <p:nvPr>
            <p:custDataLst>
              <p:tags r:id="rId12"/>
            </p:custDataLst>
          </p:nvPr>
        </p:nvSpPr>
        <p:spPr>
          <a:xfrm rot="16200000" flipH="1">
            <a:off x="4425312" y="1622972"/>
            <a:ext cx="820236" cy="2385315"/>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汉仪正圆 55简"/>
                <a:ea typeface="+mn-ea"/>
                <a:cs typeface="+mn-cs"/>
              </a:defRPr>
            </a:lvl1pPr>
            <a:lvl2pPr marL="457200" algn="l" defTabSz="914400" rtl="0" eaLnBrk="1" latinLnBrk="0" hangingPunct="1">
              <a:defRPr sz="1800" kern="1200">
                <a:solidFill>
                  <a:srgbClr val="FFFFFF"/>
                </a:solidFill>
                <a:latin typeface="汉仪正圆 55简"/>
                <a:ea typeface="+mn-ea"/>
                <a:cs typeface="+mn-cs"/>
              </a:defRPr>
            </a:lvl2pPr>
            <a:lvl3pPr marL="914400" algn="l" defTabSz="914400" rtl="0" eaLnBrk="1" latinLnBrk="0" hangingPunct="1">
              <a:defRPr sz="1800" kern="1200">
                <a:solidFill>
                  <a:srgbClr val="FFFFFF"/>
                </a:solidFill>
                <a:latin typeface="汉仪正圆 55简"/>
                <a:ea typeface="+mn-ea"/>
                <a:cs typeface="+mn-cs"/>
              </a:defRPr>
            </a:lvl3pPr>
            <a:lvl4pPr marL="1371600" algn="l" defTabSz="914400" rtl="0" eaLnBrk="1" latinLnBrk="0" hangingPunct="1">
              <a:defRPr sz="1800" kern="1200">
                <a:solidFill>
                  <a:srgbClr val="FFFFFF"/>
                </a:solidFill>
                <a:latin typeface="汉仪正圆 55简"/>
                <a:ea typeface="+mn-ea"/>
                <a:cs typeface="+mn-cs"/>
              </a:defRPr>
            </a:lvl4pPr>
            <a:lvl5pPr marL="1828800" algn="l" defTabSz="914400" rtl="0" eaLnBrk="1" latinLnBrk="0" hangingPunct="1">
              <a:defRPr sz="1800" kern="1200">
                <a:solidFill>
                  <a:srgbClr val="FFFFFF"/>
                </a:solidFill>
                <a:latin typeface="汉仪正圆 55简"/>
                <a:ea typeface="+mn-ea"/>
                <a:cs typeface="+mn-cs"/>
              </a:defRPr>
            </a:lvl5pPr>
            <a:lvl6pPr marL="2286000" algn="l" defTabSz="914400" rtl="0" eaLnBrk="1" latinLnBrk="0" hangingPunct="1">
              <a:defRPr sz="1800" kern="1200">
                <a:solidFill>
                  <a:srgbClr val="FFFFFF"/>
                </a:solidFill>
                <a:latin typeface="汉仪正圆 55简"/>
                <a:ea typeface="+mn-ea"/>
                <a:cs typeface="+mn-cs"/>
              </a:defRPr>
            </a:lvl6pPr>
            <a:lvl7pPr marL="2743200" algn="l" defTabSz="914400" rtl="0" eaLnBrk="1" latinLnBrk="0" hangingPunct="1">
              <a:defRPr sz="1800" kern="1200">
                <a:solidFill>
                  <a:srgbClr val="FFFFFF"/>
                </a:solidFill>
                <a:latin typeface="汉仪正圆 55简"/>
                <a:ea typeface="+mn-ea"/>
                <a:cs typeface="+mn-cs"/>
              </a:defRPr>
            </a:lvl7pPr>
            <a:lvl8pPr marL="3200400" algn="l" defTabSz="914400" rtl="0" eaLnBrk="1" latinLnBrk="0" hangingPunct="1">
              <a:defRPr sz="1800" kern="1200">
                <a:solidFill>
                  <a:srgbClr val="FFFFFF"/>
                </a:solidFill>
                <a:latin typeface="汉仪正圆 55简"/>
                <a:ea typeface="+mn-ea"/>
                <a:cs typeface="+mn-cs"/>
              </a:defRPr>
            </a:lvl8pPr>
            <a:lvl9pPr marL="3657600" algn="l" defTabSz="914400" rtl="0" eaLnBrk="1" latinLnBrk="0" hangingPunct="1">
              <a:defRPr sz="1800" kern="1200">
                <a:solidFill>
                  <a:srgbClr val="FFFFFF"/>
                </a:solidFill>
                <a:latin typeface="汉仪正圆 55简"/>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74" name="五边形 10"/>
          <p:cNvSpPr/>
          <p:nvPr>
            <p:custDataLst>
              <p:tags r:id="rId13"/>
            </p:custDataLst>
          </p:nvPr>
        </p:nvSpPr>
        <p:spPr>
          <a:xfrm rot="16200000" flipH="1">
            <a:off x="4446199" y="4281207"/>
            <a:ext cx="779748" cy="214168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汉仪正圆 55简"/>
                <a:ea typeface="+mn-ea"/>
                <a:cs typeface="+mn-cs"/>
              </a:defRPr>
            </a:lvl1pPr>
            <a:lvl2pPr marL="457200" algn="l" defTabSz="914400" rtl="0" eaLnBrk="1" latinLnBrk="0" hangingPunct="1">
              <a:defRPr sz="1800" kern="1200">
                <a:solidFill>
                  <a:srgbClr val="FFFFFF"/>
                </a:solidFill>
                <a:latin typeface="汉仪正圆 55简"/>
                <a:ea typeface="+mn-ea"/>
                <a:cs typeface="+mn-cs"/>
              </a:defRPr>
            </a:lvl2pPr>
            <a:lvl3pPr marL="914400" algn="l" defTabSz="914400" rtl="0" eaLnBrk="1" latinLnBrk="0" hangingPunct="1">
              <a:defRPr sz="1800" kern="1200">
                <a:solidFill>
                  <a:srgbClr val="FFFFFF"/>
                </a:solidFill>
                <a:latin typeface="汉仪正圆 55简"/>
                <a:ea typeface="+mn-ea"/>
                <a:cs typeface="+mn-cs"/>
              </a:defRPr>
            </a:lvl3pPr>
            <a:lvl4pPr marL="1371600" algn="l" defTabSz="914400" rtl="0" eaLnBrk="1" latinLnBrk="0" hangingPunct="1">
              <a:defRPr sz="1800" kern="1200">
                <a:solidFill>
                  <a:srgbClr val="FFFFFF"/>
                </a:solidFill>
                <a:latin typeface="汉仪正圆 55简"/>
                <a:ea typeface="+mn-ea"/>
                <a:cs typeface="+mn-cs"/>
              </a:defRPr>
            </a:lvl4pPr>
            <a:lvl5pPr marL="1828800" algn="l" defTabSz="914400" rtl="0" eaLnBrk="1" latinLnBrk="0" hangingPunct="1">
              <a:defRPr sz="1800" kern="1200">
                <a:solidFill>
                  <a:srgbClr val="FFFFFF"/>
                </a:solidFill>
                <a:latin typeface="汉仪正圆 55简"/>
                <a:ea typeface="+mn-ea"/>
                <a:cs typeface="+mn-cs"/>
              </a:defRPr>
            </a:lvl5pPr>
            <a:lvl6pPr marL="2286000" algn="l" defTabSz="914400" rtl="0" eaLnBrk="1" latinLnBrk="0" hangingPunct="1">
              <a:defRPr sz="1800" kern="1200">
                <a:solidFill>
                  <a:srgbClr val="FFFFFF"/>
                </a:solidFill>
                <a:latin typeface="汉仪正圆 55简"/>
                <a:ea typeface="+mn-ea"/>
                <a:cs typeface="+mn-cs"/>
              </a:defRPr>
            </a:lvl6pPr>
            <a:lvl7pPr marL="2743200" algn="l" defTabSz="914400" rtl="0" eaLnBrk="1" latinLnBrk="0" hangingPunct="1">
              <a:defRPr sz="1800" kern="1200">
                <a:solidFill>
                  <a:srgbClr val="FFFFFF"/>
                </a:solidFill>
                <a:latin typeface="汉仪正圆 55简"/>
                <a:ea typeface="+mn-ea"/>
                <a:cs typeface="+mn-cs"/>
              </a:defRPr>
            </a:lvl7pPr>
            <a:lvl8pPr marL="3200400" algn="l" defTabSz="914400" rtl="0" eaLnBrk="1" latinLnBrk="0" hangingPunct="1">
              <a:defRPr sz="1800" kern="1200">
                <a:solidFill>
                  <a:srgbClr val="FFFFFF"/>
                </a:solidFill>
                <a:latin typeface="汉仪正圆 55简"/>
                <a:ea typeface="+mn-ea"/>
                <a:cs typeface="+mn-cs"/>
              </a:defRPr>
            </a:lvl8pPr>
            <a:lvl9pPr marL="3657600" algn="l" defTabSz="914400" rtl="0" eaLnBrk="1" latinLnBrk="0" hangingPunct="1">
              <a:defRPr sz="1800" kern="1200">
                <a:solidFill>
                  <a:srgbClr val="FFFFFF"/>
                </a:solidFill>
                <a:latin typeface="汉仪正圆 55简"/>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76" name="任意多边形 11"/>
          <p:cNvSpPr/>
          <p:nvPr>
            <p:custDataLst>
              <p:tags r:id="rId14"/>
            </p:custDataLst>
          </p:nvPr>
        </p:nvSpPr>
        <p:spPr>
          <a:xfrm>
            <a:off x="3764900" y="2401951"/>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汉仪正圆 55简"/>
                <a:ea typeface="+mn-ea"/>
                <a:cs typeface="+mn-cs"/>
              </a:defRPr>
            </a:lvl1pPr>
            <a:lvl2pPr marL="457200" algn="l" defTabSz="914400" rtl="0" eaLnBrk="1" latinLnBrk="0" hangingPunct="1">
              <a:defRPr sz="1800" kern="1200">
                <a:solidFill>
                  <a:srgbClr val="FFFFFF"/>
                </a:solidFill>
                <a:latin typeface="汉仪正圆 55简"/>
                <a:ea typeface="+mn-ea"/>
                <a:cs typeface="+mn-cs"/>
              </a:defRPr>
            </a:lvl2pPr>
            <a:lvl3pPr marL="914400" algn="l" defTabSz="914400" rtl="0" eaLnBrk="1" latinLnBrk="0" hangingPunct="1">
              <a:defRPr sz="1800" kern="1200">
                <a:solidFill>
                  <a:srgbClr val="FFFFFF"/>
                </a:solidFill>
                <a:latin typeface="汉仪正圆 55简"/>
                <a:ea typeface="+mn-ea"/>
                <a:cs typeface="+mn-cs"/>
              </a:defRPr>
            </a:lvl3pPr>
            <a:lvl4pPr marL="1371600" algn="l" defTabSz="914400" rtl="0" eaLnBrk="1" latinLnBrk="0" hangingPunct="1">
              <a:defRPr sz="1800" kern="1200">
                <a:solidFill>
                  <a:srgbClr val="FFFFFF"/>
                </a:solidFill>
                <a:latin typeface="汉仪正圆 55简"/>
                <a:ea typeface="+mn-ea"/>
                <a:cs typeface="+mn-cs"/>
              </a:defRPr>
            </a:lvl4pPr>
            <a:lvl5pPr marL="1828800" algn="l" defTabSz="914400" rtl="0" eaLnBrk="1" latinLnBrk="0" hangingPunct="1">
              <a:defRPr sz="1800" kern="1200">
                <a:solidFill>
                  <a:srgbClr val="FFFFFF"/>
                </a:solidFill>
                <a:latin typeface="汉仪正圆 55简"/>
                <a:ea typeface="+mn-ea"/>
                <a:cs typeface="+mn-cs"/>
              </a:defRPr>
            </a:lvl5pPr>
            <a:lvl6pPr marL="2286000" algn="l" defTabSz="914400" rtl="0" eaLnBrk="1" latinLnBrk="0" hangingPunct="1">
              <a:defRPr sz="1800" kern="1200">
                <a:solidFill>
                  <a:srgbClr val="FFFFFF"/>
                </a:solidFill>
                <a:latin typeface="汉仪正圆 55简"/>
                <a:ea typeface="+mn-ea"/>
                <a:cs typeface="+mn-cs"/>
              </a:defRPr>
            </a:lvl6pPr>
            <a:lvl7pPr marL="2743200" algn="l" defTabSz="914400" rtl="0" eaLnBrk="1" latinLnBrk="0" hangingPunct="1">
              <a:defRPr sz="1800" kern="1200">
                <a:solidFill>
                  <a:srgbClr val="FFFFFF"/>
                </a:solidFill>
                <a:latin typeface="汉仪正圆 55简"/>
                <a:ea typeface="+mn-ea"/>
                <a:cs typeface="+mn-cs"/>
              </a:defRPr>
            </a:lvl7pPr>
            <a:lvl8pPr marL="3200400" algn="l" defTabSz="914400" rtl="0" eaLnBrk="1" latinLnBrk="0" hangingPunct="1">
              <a:defRPr sz="1800" kern="1200">
                <a:solidFill>
                  <a:srgbClr val="FFFFFF"/>
                </a:solidFill>
                <a:latin typeface="汉仪正圆 55简"/>
                <a:ea typeface="+mn-ea"/>
                <a:cs typeface="+mn-cs"/>
              </a:defRPr>
            </a:lvl8pPr>
            <a:lvl9pPr marL="3657600" algn="l" defTabSz="914400" rtl="0" eaLnBrk="1" latinLnBrk="0" hangingPunct="1">
              <a:defRPr sz="1800" kern="1200">
                <a:solidFill>
                  <a:srgbClr val="FFFFFF"/>
                </a:solidFill>
                <a:latin typeface="汉仪正圆 55简"/>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9378" name="任意多边形 12"/>
          <p:cNvSpPr/>
          <p:nvPr>
            <p:custDataLst>
              <p:tags r:id="rId15"/>
            </p:custDataLst>
          </p:nvPr>
        </p:nvSpPr>
        <p:spPr>
          <a:xfrm flipV="1">
            <a:off x="3642647" y="1790072"/>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汉仪正圆 55简"/>
                <a:ea typeface="+mn-ea"/>
                <a:cs typeface="+mn-cs"/>
              </a:defRPr>
            </a:lvl1pPr>
            <a:lvl2pPr marL="457200" algn="l" defTabSz="914400" rtl="0" eaLnBrk="1" latinLnBrk="0" hangingPunct="1">
              <a:defRPr sz="1800" kern="1200">
                <a:solidFill>
                  <a:srgbClr val="FFFFFF"/>
                </a:solidFill>
                <a:latin typeface="汉仪正圆 55简"/>
                <a:ea typeface="+mn-ea"/>
                <a:cs typeface="+mn-cs"/>
              </a:defRPr>
            </a:lvl2pPr>
            <a:lvl3pPr marL="914400" algn="l" defTabSz="914400" rtl="0" eaLnBrk="1" latinLnBrk="0" hangingPunct="1">
              <a:defRPr sz="1800" kern="1200">
                <a:solidFill>
                  <a:srgbClr val="FFFFFF"/>
                </a:solidFill>
                <a:latin typeface="汉仪正圆 55简"/>
                <a:ea typeface="+mn-ea"/>
                <a:cs typeface="+mn-cs"/>
              </a:defRPr>
            </a:lvl3pPr>
            <a:lvl4pPr marL="1371600" algn="l" defTabSz="914400" rtl="0" eaLnBrk="1" latinLnBrk="0" hangingPunct="1">
              <a:defRPr sz="1800" kern="1200">
                <a:solidFill>
                  <a:srgbClr val="FFFFFF"/>
                </a:solidFill>
                <a:latin typeface="汉仪正圆 55简"/>
                <a:ea typeface="+mn-ea"/>
                <a:cs typeface="+mn-cs"/>
              </a:defRPr>
            </a:lvl4pPr>
            <a:lvl5pPr marL="1828800" algn="l" defTabSz="914400" rtl="0" eaLnBrk="1" latinLnBrk="0" hangingPunct="1">
              <a:defRPr sz="1800" kern="1200">
                <a:solidFill>
                  <a:srgbClr val="FFFFFF"/>
                </a:solidFill>
                <a:latin typeface="汉仪正圆 55简"/>
                <a:ea typeface="+mn-ea"/>
                <a:cs typeface="+mn-cs"/>
              </a:defRPr>
            </a:lvl5pPr>
            <a:lvl6pPr marL="2286000" algn="l" defTabSz="914400" rtl="0" eaLnBrk="1" latinLnBrk="0" hangingPunct="1">
              <a:defRPr sz="1800" kern="1200">
                <a:solidFill>
                  <a:srgbClr val="FFFFFF"/>
                </a:solidFill>
                <a:latin typeface="汉仪正圆 55简"/>
                <a:ea typeface="+mn-ea"/>
                <a:cs typeface="+mn-cs"/>
              </a:defRPr>
            </a:lvl6pPr>
            <a:lvl7pPr marL="2743200" algn="l" defTabSz="914400" rtl="0" eaLnBrk="1" latinLnBrk="0" hangingPunct="1">
              <a:defRPr sz="1800" kern="1200">
                <a:solidFill>
                  <a:srgbClr val="FFFFFF"/>
                </a:solidFill>
                <a:latin typeface="汉仪正圆 55简"/>
                <a:ea typeface="+mn-ea"/>
                <a:cs typeface="+mn-cs"/>
              </a:defRPr>
            </a:lvl7pPr>
            <a:lvl8pPr marL="3200400" algn="l" defTabSz="914400" rtl="0" eaLnBrk="1" latinLnBrk="0" hangingPunct="1">
              <a:defRPr sz="1800" kern="1200">
                <a:solidFill>
                  <a:srgbClr val="FFFFFF"/>
                </a:solidFill>
                <a:latin typeface="汉仪正圆 55简"/>
                <a:ea typeface="+mn-ea"/>
                <a:cs typeface="+mn-cs"/>
              </a:defRPr>
            </a:lvl8pPr>
            <a:lvl9pPr marL="3657600" algn="l" defTabSz="914400" rtl="0" eaLnBrk="1" latinLnBrk="0" hangingPunct="1">
              <a:defRPr sz="1800" kern="1200">
                <a:solidFill>
                  <a:srgbClr val="FFFFFF"/>
                </a:solidFill>
                <a:latin typeface="汉仪正圆 55简"/>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80" name="五边形 23"/>
          <p:cNvSpPr/>
          <p:nvPr>
            <p:custDataLst>
              <p:tags r:id="rId16"/>
            </p:custDataLst>
          </p:nvPr>
        </p:nvSpPr>
        <p:spPr>
          <a:xfrm rot="16200000" flipH="1">
            <a:off x="9751610" y="1646931"/>
            <a:ext cx="820236" cy="2385315"/>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汉仪正圆 55简"/>
                <a:ea typeface="+mn-ea"/>
                <a:cs typeface="+mn-cs"/>
              </a:defRPr>
            </a:lvl1pPr>
            <a:lvl2pPr marL="457200" algn="l" defTabSz="914400" rtl="0" eaLnBrk="1" latinLnBrk="0" hangingPunct="1">
              <a:defRPr sz="1800" kern="1200">
                <a:solidFill>
                  <a:srgbClr val="FFFFFF"/>
                </a:solidFill>
                <a:latin typeface="汉仪正圆 55简"/>
                <a:ea typeface="+mn-ea"/>
                <a:cs typeface="+mn-cs"/>
              </a:defRPr>
            </a:lvl2pPr>
            <a:lvl3pPr marL="914400" algn="l" defTabSz="914400" rtl="0" eaLnBrk="1" latinLnBrk="0" hangingPunct="1">
              <a:defRPr sz="1800" kern="1200">
                <a:solidFill>
                  <a:srgbClr val="FFFFFF"/>
                </a:solidFill>
                <a:latin typeface="汉仪正圆 55简"/>
                <a:ea typeface="+mn-ea"/>
                <a:cs typeface="+mn-cs"/>
              </a:defRPr>
            </a:lvl3pPr>
            <a:lvl4pPr marL="1371600" algn="l" defTabSz="914400" rtl="0" eaLnBrk="1" latinLnBrk="0" hangingPunct="1">
              <a:defRPr sz="1800" kern="1200">
                <a:solidFill>
                  <a:srgbClr val="FFFFFF"/>
                </a:solidFill>
                <a:latin typeface="汉仪正圆 55简"/>
                <a:ea typeface="+mn-ea"/>
                <a:cs typeface="+mn-cs"/>
              </a:defRPr>
            </a:lvl4pPr>
            <a:lvl5pPr marL="1828800" algn="l" defTabSz="914400" rtl="0" eaLnBrk="1" latinLnBrk="0" hangingPunct="1">
              <a:defRPr sz="1800" kern="1200">
                <a:solidFill>
                  <a:srgbClr val="FFFFFF"/>
                </a:solidFill>
                <a:latin typeface="汉仪正圆 55简"/>
                <a:ea typeface="+mn-ea"/>
                <a:cs typeface="+mn-cs"/>
              </a:defRPr>
            </a:lvl5pPr>
            <a:lvl6pPr marL="2286000" algn="l" defTabSz="914400" rtl="0" eaLnBrk="1" latinLnBrk="0" hangingPunct="1">
              <a:defRPr sz="1800" kern="1200">
                <a:solidFill>
                  <a:srgbClr val="FFFFFF"/>
                </a:solidFill>
                <a:latin typeface="汉仪正圆 55简"/>
                <a:ea typeface="+mn-ea"/>
                <a:cs typeface="+mn-cs"/>
              </a:defRPr>
            </a:lvl6pPr>
            <a:lvl7pPr marL="2743200" algn="l" defTabSz="914400" rtl="0" eaLnBrk="1" latinLnBrk="0" hangingPunct="1">
              <a:defRPr sz="1800" kern="1200">
                <a:solidFill>
                  <a:srgbClr val="FFFFFF"/>
                </a:solidFill>
                <a:latin typeface="汉仪正圆 55简"/>
                <a:ea typeface="+mn-ea"/>
                <a:cs typeface="+mn-cs"/>
              </a:defRPr>
            </a:lvl7pPr>
            <a:lvl8pPr marL="3200400" algn="l" defTabSz="914400" rtl="0" eaLnBrk="1" latinLnBrk="0" hangingPunct="1">
              <a:defRPr sz="1800" kern="1200">
                <a:solidFill>
                  <a:srgbClr val="FFFFFF"/>
                </a:solidFill>
                <a:latin typeface="汉仪正圆 55简"/>
                <a:ea typeface="+mn-ea"/>
                <a:cs typeface="+mn-cs"/>
              </a:defRPr>
            </a:lvl8pPr>
            <a:lvl9pPr marL="3657600" algn="l" defTabSz="914400" rtl="0" eaLnBrk="1" latinLnBrk="0" hangingPunct="1">
              <a:defRPr sz="1800" kern="1200">
                <a:solidFill>
                  <a:srgbClr val="FFFFFF"/>
                </a:solidFill>
                <a:latin typeface="汉仪正圆 55简"/>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82" name="五边形 24"/>
          <p:cNvSpPr/>
          <p:nvPr>
            <p:custDataLst>
              <p:tags r:id="rId17"/>
            </p:custDataLst>
          </p:nvPr>
        </p:nvSpPr>
        <p:spPr>
          <a:xfrm rot="16200000" flipH="1">
            <a:off x="9772498" y="4303937"/>
            <a:ext cx="779748" cy="2143084"/>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汉仪正圆 55简"/>
                <a:ea typeface="+mn-ea"/>
                <a:cs typeface="+mn-cs"/>
              </a:defRPr>
            </a:lvl1pPr>
            <a:lvl2pPr marL="457200" algn="l" defTabSz="914400" rtl="0" eaLnBrk="1" latinLnBrk="0" hangingPunct="1">
              <a:defRPr sz="1800" kern="1200">
                <a:solidFill>
                  <a:srgbClr val="FFFFFF"/>
                </a:solidFill>
                <a:latin typeface="汉仪正圆 55简"/>
                <a:ea typeface="+mn-ea"/>
                <a:cs typeface="+mn-cs"/>
              </a:defRPr>
            </a:lvl2pPr>
            <a:lvl3pPr marL="914400" algn="l" defTabSz="914400" rtl="0" eaLnBrk="1" latinLnBrk="0" hangingPunct="1">
              <a:defRPr sz="1800" kern="1200">
                <a:solidFill>
                  <a:srgbClr val="FFFFFF"/>
                </a:solidFill>
                <a:latin typeface="汉仪正圆 55简"/>
                <a:ea typeface="+mn-ea"/>
                <a:cs typeface="+mn-cs"/>
              </a:defRPr>
            </a:lvl3pPr>
            <a:lvl4pPr marL="1371600" algn="l" defTabSz="914400" rtl="0" eaLnBrk="1" latinLnBrk="0" hangingPunct="1">
              <a:defRPr sz="1800" kern="1200">
                <a:solidFill>
                  <a:srgbClr val="FFFFFF"/>
                </a:solidFill>
                <a:latin typeface="汉仪正圆 55简"/>
                <a:ea typeface="+mn-ea"/>
                <a:cs typeface="+mn-cs"/>
              </a:defRPr>
            </a:lvl4pPr>
            <a:lvl5pPr marL="1828800" algn="l" defTabSz="914400" rtl="0" eaLnBrk="1" latinLnBrk="0" hangingPunct="1">
              <a:defRPr sz="1800" kern="1200">
                <a:solidFill>
                  <a:srgbClr val="FFFFFF"/>
                </a:solidFill>
                <a:latin typeface="汉仪正圆 55简"/>
                <a:ea typeface="+mn-ea"/>
                <a:cs typeface="+mn-cs"/>
              </a:defRPr>
            </a:lvl5pPr>
            <a:lvl6pPr marL="2286000" algn="l" defTabSz="914400" rtl="0" eaLnBrk="1" latinLnBrk="0" hangingPunct="1">
              <a:defRPr sz="1800" kern="1200">
                <a:solidFill>
                  <a:srgbClr val="FFFFFF"/>
                </a:solidFill>
                <a:latin typeface="汉仪正圆 55简"/>
                <a:ea typeface="+mn-ea"/>
                <a:cs typeface="+mn-cs"/>
              </a:defRPr>
            </a:lvl6pPr>
            <a:lvl7pPr marL="2743200" algn="l" defTabSz="914400" rtl="0" eaLnBrk="1" latinLnBrk="0" hangingPunct="1">
              <a:defRPr sz="1800" kern="1200">
                <a:solidFill>
                  <a:srgbClr val="FFFFFF"/>
                </a:solidFill>
                <a:latin typeface="汉仪正圆 55简"/>
                <a:ea typeface="+mn-ea"/>
                <a:cs typeface="+mn-cs"/>
              </a:defRPr>
            </a:lvl7pPr>
            <a:lvl8pPr marL="3200400" algn="l" defTabSz="914400" rtl="0" eaLnBrk="1" latinLnBrk="0" hangingPunct="1">
              <a:defRPr sz="1800" kern="1200">
                <a:solidFill>
                  <a:srgbClr val="FFFFFF"/>
                </a:solidFill>
                <a:latin typeface="汉仪正圆 55简"/>
                <a:ea typeface="+mn-ea"/>
                <a:cs typeface="+mn-cs"/>
              </a:defRPr>
            </a:lvl8pPr>
            <a:lvl9pPr marL="3657600" algn="l" defTabSz="914400" rtl="0" eaLnBrk="1" latinLnBrk="0" hangingPunct="1">
              <a:defRPr sz="1800" kern="1200">
                <a:solidFill>
                  <a:srgbClr val="FFFFFF"/>
                </a:solidFill>
                <a:latin typeface="汉仪正圆 55简"/>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84" name="任意多边形 25"/>
          <p:cNvSpPr/>
          <p:nvPr>
            <p:custDataLst>
              <p:tags r:id="rId18"/>
            </p:custDataLst>
          </p:nvPr>
        </p:nvSpPr>
        <p:spPr>
          <a:xfrm>
            <a:off x="9090584" y="2425910"/>
            <a:ext cx="2143084"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汉仪正圆 55简"/>
                <a:ea typeface="+mn-ea"/>
                <a:cs typeface="+mn-cs"/>
              </a:defRPr>
            </a:lvl1pPr>
            <a:lvl2pPr marL="457200" algn="l" defTabSz="914400" rtl="0" eaLnBrk="1" latinLnBrk="0" hangingPunct="1">
              <a:defRPr sz="1800" kern="1200">
                <a:solidFill>
                  <a:srgbClr val="FFFFFF"/>
                </a:solidFill>
                <a:latin typeface="汉仪正圆 55简"/>
                <a:ea typeface="+mn-ea"/>
                <a:cs typeface="+mn-cs"/>
              </a:defRPr>
            </a:lvl2pPr>
            <a:lvl3pPr marL="914400" algn="l" defTabSz="914400" rtl="0" eaLnBrk="1" latinLnBrk="0" hangingPunct="1">
              <a:defRPr sz="1800" kern="1200">
                <a:solidFill>
                  <a:srgbClr val="FFFFFF"/>
                </a:solidFill>
                <a:latin typeface="汉仪正圆 55简"/>
                <a:ea typeface="+mn-ea"/>
                <a:cs typeface="+mn-cs"/>
              </a:defRPr>
            </a:lvl3pPr>
            <a:lvl4pPr marL="1371600" algn="l" defTabSz="914400" rtl="0" eaLnBrk="1" latinLnBrk="0" hangingPunct="1">
              <a:defRPr sz="1800" kern="1200">
                <a:solidFill>
                  <a:srgbClr val="FFFFFF"/>
                </a:solidFill>
                <a:latin typeface="汉仪正圆 55简"/>
                <a:ea typeface="+mn-ea"/>
                <a:cs typeface="+mn-cs"/>
              </a:defRPr>
            </a:lvl4pPr>
            <a:lvl5pPr marL="1828800" algn="l" defTabSz="914400" rtl="0" eaLnBrk="1" latinLnBrk="0" hangingPunct="1">
              <a:defRPr sz="1800" kern="1200">
                <a:solidFill>
                  <a:srgbClr val="FFFFFF"/>
                </a:solidFill>
                <a:latin typeface="汉仪正圆 55简"/>
                <a:ea typeface="+mn-ea"/>
                <a:cs typeface="+mn-cs"/>
              </a:defRPr>
            </a:lvl5pPr>
            <a:lvl6pPr marL="2286000" algn="l" defTabSz="914400" rtl="0" eaLnBrk="1" latinLnBrk="0" hangingPunct="1">
              <a:defRPr sz="1800" kern="1200">
                <a:solidFill>
                  <a:srgbClr val="FFFFFF"/>
                </a:solidFill>
                <a:latin typeface="汉仪正圆 55简"/>
                <a:ea typeface="+mn-ea"/>
                <a:cs typeface="+mn-cs"/>
              </a:defRPr>
            </a:lvl6pPr>
            <a:lvl7pPr marL="2743200" algn="l" defTabSz="914400" rtl="0" eaLnBrk="1" latinLnBrk="0" hangingPunct="1">
              <a:defRPr sz="1800" kern="1200">
                <a:solidFill>
                  <a:srgbClr val="FFFFFF"/>
                </a:solidFill>
                <a:latin typeface="汉仪正圆 55简"/>
                <a:ea typeface="+mn-ea"/>
                <a:cs typeface="+mn-cs"/>
              </a:defRPr>
            </a:lvl7pPr>
            <a:lvl8pPr marL="3200400" algn="l" defTabSz="914400" rtl="0" eaLnBrk="1" latinLnBrk="0" hangingPunct="1">
              <a:defRPr sz="1800" kern="1200">
                <a:solidFill>
                  <a:srgbClr val="FFFFFF"/>
                </a:solidFill>
                <a:latin typeface="汉仪正圆 55简"/>
                <a:ea typeface="+mn-ea"/>
                <a:cs typeface="+mn-cs"/>
              </a:defRPr>
            </a:lvl8pPr>
            <a:lvl9pPr marL="3657600" algn="l" defTabSz="914400" rtl="0" eaLnBrk="1" latinLnBrk="0" hangingPunct="1">
              <a:defRPr sz="1800" kern="1200">
                <a:solidFill>
                  <a:srgbClr val="FFFFFF"/>
                </a:solidFill>
                <a:latin typeface="汉仪正圆 55简"/>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86" name="任意多边形 26"/>
          <p:cNvSpPr/>
          <p:nvPr>
            <p:custDataLst>
              <p:tags r:id="rId19"/>
            </p:custDataLst>
          </p:nvPr>
        </p:nvSpPr>
        <p:spPr>
          <a:xfrm flipV="1">
            <a:off x="8968945" y="1814031"/>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汉仪正圆 55简"/>
                <a:ea typeface="+mn-ea"/>
                <a:cs typeface="+mn-cs"/>
              </a:defRPr>
            </a:lvl1pPr>
            <a:lvl2pPr marL="457200" algn="l" defTabSz="914400" rtl="0" eaLnBrk="1" latinLnBrk="0" hangingPunct="1">
              <a:defRPr sz="1800" kern="1200">
                <a:solidFill>
                  <a:srgbClr val="FFFFFF"/>
                </a:solidFill>
                <a:latin typeface="汉仪正圆 55简"/>
                <a:ea typeface="+mn-ea"/>
                <a:cs typeface="+mn-cs"/>
              </a:defRPr>
            </a:lvl2pPr>
            <a:lvl3pPr marL="914400" algn="l" defTabSz="914400" rtl="0" eaLnBrk="1" latinLnBrk="0" hangingPunct="1">
              <a:defRPr sz="1800" kern="1200">
                <a:solidFill>
                  <a:srgbClr val="FFFFFF"/>
                </a:solidFill>
                <a:latin typeface="汉仪正圆 55简"/>
                <a:ea typeface="+mn-ea"/>
                <a:cs typeface="+mn-cs"/>
              </a:defRPr>
            </a:lvl3pPr>
            <a:lvl4pPr marL="1371600" algn="l" defTabSz="914400" rtl="0" eaLnBrk="1" latinLnBrk="0" hangingPunct="1">
              <a:defRPr sz="1800" kern="1200">
                <a:solidFill>
                  <a:srgbClr val="FFFFFF"/>
                </a:solidFill>
                <a:latin typeface="汉仪正圆 55简"/>
                <a:ea typeface="+mn-ea"/>
                <a:cs typeface="+mn-cs"/>
              </a:defRPr>
            </a:lvl4pPr>
            <a:lvl5pPr marL="1828800" algn="l" defTabSz="914400" rtl="0" eaLnBrk="1" latinLnBrk="0" hangingPunct="1">
              <a:defRPr sz="1800" kern="1200">
                <a:solidFill>
                  <a:srgbClr val="FFFFFF"/>
                </a:solidFill>
                <a:latin typeface="汉仪正圆 55简"/>
                <a:ea typeface="+mn-ea"/>
                <a:cs typeface="+mn-cs"/>
              </a:defRPr>
            </a:lvl5pPr>
            <a:lvl6pPr marL="2286000" algn="l" defTabSz="914400" rtl="0" eaLnBrk="1" latinLnBrk="0" hangingPunct="1">
              <a:defRPr sz="1800" kern="1200">
                <a:solidFill>
                  <a:srgbClr val="FFFFFF"/>
                </a:solidFill>
                <a:latin typeface="汉仪正圆 55简"/>
                <a:ea typeface="+mn-ea"/>
                <a:cs typeface="+mn-cs"/>
              </a:defRPr>
            </a:lvl6pPr>
            <a:lvl7pPr marL="2743200" algn="l" defTabSz="914400" rtl="0" eaLnBrk="1" latinLnBrk="0" hangingPunct="1">
              <a:defRPr sz="1800" kern="1200">
                <a:solidFill>
                  <a:srgbClr val="FFFFFF"/>
                </a:solidFill>
                <a:latin typeface="汉仪正圆 55简"/>
                <a:ea typeface="+mn-ea"/>
                <a:cs typeface="+mn-cs"/>
              </a:defRPr>
            </a:lvl7pPr>
            <a:lvl8pPr marL="3200400" algn="l" defTabSz="914400" rtl="0" eaLnBrk="1" latinLnBrk="0" hangingPunct="1">
              <a:defRPr sz="1800" kern="1200">
                <a:solidFill>
                  <a:srgbClr val="FFFFFF"/>
                </a:solidFill>
                <a:latin typeface="汉仪正圆 55简"/>
                <a:ea typeface="+mn-ea"/>
                <a:cs typeface="+mn-cs"/>
              </a:defRPr>
            </a:lvl8pPr>
            <a:lvl9pPr marL="3657600" algn="l" defTabSz="914400" rtl="0" eaLnBrk="1" latinLnBrk="0" hangingPunct="1">
              <a:defRPr sz="1800" kern="1200">
                <a:solidFill>
                  <a:srgbClr val="FFFFFF"/>
                </a:solidFill>
                <a:latin typeface="汉仪正圆 55简"/>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388"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091198" y="3105981"/>
            <a:ext cx="2141688" cy="1929628"/>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预防措施：避免过量使用、定期检查肝肾功能等</a:t>
            </a:r>
            <a:endParaRPr sz="2000" err="1">
              <a:solidFill>
                <a:schemeClr val="tx1">
                  <a:lumMod val="75000"/>
                  <a:lumOff val="25000"/>
                </a:schemeClr>
              </a:solidFill>
              <a:latin typeface="+mn-ea"/>
              <a:ea typeface="+mn-ea"/>
              <a:cs typeface="+mn-ea"/>
              <a:sym typeface="+mn-lt"/>
            </a:endParaRPr>
          </a:p>
        </p:txBody>
      </p:sp>
      <p:sp>
        <p:nvSpPr>
          <p:cNvPr id="1049390"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764900" y="3082021"/>
            <a:ext cx="2141688" cy="1929628"/>
          </a:xfrm>
          <a:prstGeom prst="rect">
            <a:avLst/>
          </a:prstGeom>
          <a:noFill/>
          <a:ln>
            <a:noFill/>
          </a:ln>
        </p:spPr>
        <p:txBody>
          <a:bodyPr wrap="square">
            <a:normAutofit fontScale="95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lang="zh-CN" altLang="en-US" sz="2000">
                <a:solidFill>
                  <a:schemeClr val="tx1">
                    <a:lumMod val="75000"/>
                    <a:lumOff val="25000"/>
                  </a:schemeClr>
                </a:solidFill>
                <a:latin typeface="+mn-ea"/>
                <a:ea typeface="+mn-ea"/>
                <a:cs typeface="+mn-ea"/>
                <a:sym typeface="+mn-lt"/>
              </a:rPr>
              <a:t>严重不良反应：过敏反应、肝功能异常、肾功能异常等</a:t>
            </a:r>
            <a:endParaRPr lang="zh-CN" altLang="en-US" sz="2000">
              <a:solidFill>
                <a:schemeClr val="tx1">
                  <a:lumMod val="75000"/>
                  <a:lumOff val="25000"/>
                </a:schemeClr>
              </a:solidFill>
              <a:latin typeface="+mn-ea"/>
              <a:ea typeface="+mn-ea"/>
              <a:cs typeface="+mn-ea"/>
              <a:sym typeface="+mn-lt"/>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424" name="标题 1"/>
          <p:cNvSpPr>
            <a:spLocks noGrp="1"/>
          </p:cNvSpPr>
          <p:nvPr>
            <p:ph type="title"/>
          </p:nvPr>
        </p:nvSpPr>
        <p:spPr/>
        <p:txBody>
          <a:bodyPr/>
          <a:lstStyle/>
          <a:p>
            <a:r>
              <a:rPr lang="zh-CN" altLang="en-US"/>
              <a:t>处理方法</a:t>
            </a:r>
            <a:endParaRPr lang="zh-CN" altLang="en-US"/>
          </a:p>
        </p:txBody>
      </p:sp>
      <p:sp>
        <p:nvSpPr>
          <p:cNvPr id="1049426" name="矩形 3"/>
          <p:cNvSpPr/>
          <p:nvPr>
            <p:custDataLst>
              <p:tags r:id="rId2"/>
            </p:custDataLst>
          </p:nvPr>
        </p:nvSpPr>
        <p:spPr>
          <a:xfrm>
            <a:off x="1564041" y="1364400"/>
            <a:ext cx="9598208" cy="105529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正圆 55简"/>
                <a:ea typeface="+mn-ea"/>
                <a:cs typeface="+mn-cs"/>
              </a:defRPr>
            </a:lvl1pPr>
            <a:lvl2pPr marL="457200" algn="l" defTabSz="914400" rtl="0" eaLnBrk="1" latinLnBrk="0" hangingPunct="1">
              <a:defRPr sz="1800" kern="1200">
                <a:solidFill>
                  <a:srgbClr val="FFFFFF"/>
                </a:solidFill>
                <a:latin typeface="汉仪正圆 55简"/>
                <a:ea typeface="+mn-ea"/>
                <a:cs typeface="+mn-cs"/>
              </a:defRPr>
            </a:lvl2pPr>
            <a:lvl3pPr marL="914400" algn="l" defTabSz="914400" rtl="0" eaLnBrk="1" latinLnBrk="0" hangingPunct="1">
              <a:defRPr sz="1800" kern="1200">
                <a:solidFill>
                  <a:srgbClr val="FFFFFF"/>
                </a:solidFill>
                <a:latin typeface="汉仪正圆 55简"/>
                <a:ea typeface="+mn-ea"/>
                <a:cs typeface="+mn-cs"/>
              </a:defRPr>
            </a:lvl3pPr>
            <a:lvl4pPr marL="1371600" algn="l" defTabSz="914400" rtl="0" eaLnBrk="1" latinLnBrk="0" hangingPunct="1">
              <a:defRPr sz="1800" kern="1200">
                <a:solidFill>
                  <a:srgbClr val="FFFFFF"/>
                </a:solidFill>
                <a:latin typeface="汉仪正圆 55简"/>
                <a:ea typeface="+mn-ea"/>
                <a:cs typeface="+mn-cs"/>
              </a:defRPr>
            </a:lvl4pPr>
            <a:lvl5pPr marL="1828800" algn="l" defTabSz="914400" rtl="0" eaLnBrk="1" latinLnBrk="0" hangingPunct="1">
              <a:defRPr sz="1800" kern="1200">
                <a:solidFill>
                  <a:srgbClr val="FFFFFF"/>
                </a:solidFill>
                <a:latin typeface="汉仪正圆 55简"/>
                <a:ea typeface="+mn-ea"/>
                <a:cs typeface="+mn-cs"/>
              </a:defRPr>
            </a:lvl5pPr>
            <a:lvl6pPr marL="2286000" algn="l" defTabSz="914400" rtl="0" eaLnBrk="1" latinLnBrk="0" hangingPunct="1">
              <a:defRPr sz="1800" kern="1200">
                <a:solidFill>
                  <a:srgbClr val="FFFFFF"/>
                </a:solidFill>
                <a:latin typeface="汉仪正圆 55简"/>
                <a:ea typeface="+mn-ea"/>
                <a:cs typeface="+mn-cs"/>
              </a:defRPr>
            </a:lvl6pPr>
            <a:lvl7pPr marL="2743200" algn="l" defTabSz="914400" rtl="0" eaLnBrk="1" latinLnBrk="0" hangingPunct="1">
              <a:defRPr sz="1800" kern="1200">
                <a:solidFill>
                  <a:srgbClr val="FFFFFF"/>
                </a:solidFill>
                <a:latin typeface="汉仪正圆 55简"/>
                <a:ea typeface="+mn-ea"/>
                <a:cs typeface="+mn-cs"/>
              </a:defRPr>
            </a:lvl7pPr>
            <a:lvl8pPr marL="3200400" algn="l" defTabSz="914400" rtl="0" eaLnBrk="1" latinLnBrk="0" hangingPunct="1">
              <a:defRPr sz="1800" kern="1200">
                <a:solidFill>
                  <a:srgbClr val="FFFFFF"/>
                </a:solidFill>
                <a:latin typeface="汉仪正圆 55简"/>
                <a:ea typeface="+mn-ea"/>
                <a:cs typeface="+mn-cs"/>
              </a:defRPr>
            </a:lvl8pPr>
            <a:lvl9pPr marL="3657600" algn="l" defTabSz="914400" rtl="0" eaLnBrk="1" latinLnBrk="0" hangingPunct="1">
              <a:defRPr sz="1800" kern="1200">
                <a:solidFill>
                  <a:srgbClr val="FFFFFF"/>
                </a:solidFill>
                <a:latin typeface="汉仪正圆 55简"/>
                <a:ea typeface="+mn-ea"/>
                <a:cs typeface="+mn-cs"/>
              </a:defRPr>
            </a:lvl9pPr>
          </a:lstStyle>
          <a:p>
            <a:pPr algn="ctr"/>
            <a:endParaRPr lang="zh-CN" altLang="en-US"/>
          </a:p>
        </p:txBody>
      </p:sp>
      <p:sp>
        <p:nvSpPr>
          <p:cNvPr id="1049428" name="矩形 13"/>
          <p:cNvSpPr/>
          <p:nvPr>
            <p:custDataLst>
              <p:tags r:id="rId3"/>
            </p:custDataLst>
          </p:nvPr>
        </p:nvSpPr>
        <p:spPr>
          <a:xfrm>
            <a:off x="1029812" y="1364400"/>
            <a:ext cx="260300" cy="105529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正圆 55简"/>
                <a:ea typeface="+mn-ea"/>
                <a:cs typeface="+mn-cs"/>
              </a:defRPr>
            </a:lvl1pPr>
            <a:lvl2pPr marL="457200" algn="l" defTabSz="914400" rtl="0" eaLnBrk="1" latinLnBrk="0" hangingPunct="1">
              <a:defRPr sz="1800" kern="1200">
                <a:solidFill>
                  <a:srgbClr val="FFFFFF"/>
                </a:solidFill>
                <a:latin typeface="汉仪正圆 55简"/>
                <a:ea typeface="+mn-ea"/>
                <a:cs typeface="+mn-cs"/>
              </a:defRPr>
            </a:lvl2pPr>
            <a:lvl3pPr marL="914400" algn="l" defTabSz="914400" rtl="0" eaLnBrk="1" latinLnBrk="0" hangingPunct="1">
              <a:defRPr sz="1800" kern="1200">
                <a:solidFill>
                  <a:srgbClr val="FFFFFF"/>
                </a:solidFill>
                <a:latin typeface="汉仪正圆 55简"/>
                <a:ea typeface="+mn-ea"/>
                <a:cs typeface="+mn-cs"/>
              </a:defRPr>
            </a:lvl3pPr>
            <a:lvl4pPr marL="1371600" algn="l" defTabSz="914400" rtl="0" eaLnBrk="1" latinLnBrk="0" hangingPunct="1">
              <a:defRPr sz="1800" kern="1200">
                <a:solidFill>
                  <a:srgbClr val="FFFFFF"/>
                </a:solidFill>
                <a:latin typeface="汉仪正圆 55简"/>
                <a:ea typeface="+mn-ea"/>
                <a:cs typeface="+mn-cs"/>
              </a:defRPr>
            </a:lvl4pPr>
            <a:lvl5pPr marL="1828800" algn="l" defTabSz="914400" rtl="0" eaLnBrk="1" latinLnBrk="0" hangingPunct="1">
              <a:defRPr sz="1800" kern="1200">
                <a:solidFill>
                  <a:srgbClr val="FFFFFF"/>
                </a:solidFill>
                <a:latin typeface="汉仪正圆 55简"/>
                <a:ea typeface="+mn-ea"/>
                <a:cs typeface="+mn-cs"/>
              </a:defRPr>
            </a:lvl5pPr>
            <a:lvl6pPr marL="2286000" algn="l" defTabSz="914400" rtl="0" eaLnBrk="1" latinLnBrk="0" hangingPunct="1">
              <a:defRPr sz="1800" kern="1200">
                <a:solidFill>
                  <a:srgbClr val="FFFFFF"/>
                </a:solidFill>
                <a:latin typeface="汉仪正圆 55简"/>
                <a:ea typeface="+mn-ea"/>
                <a:cs typeface="+mn-cs"/>
              </a:defRPr>
            </a:lvl6pPr>
            <a:lvl7pPr marL="2743200" algn="l" defTabSz="914400" rtl="0" eaLnBrk="1" latinLnBrk="0" hangingPunct="1">
              <a:defRPr sz="1800" kern="1200">
                <a:solidFill>
                  <a:srgbClr val="FFFFFF"/>
                </a:solidFill>
                <a:latin typeface="汉仪正圆 55简"/>
                <a:ea typeface="+mn-ea"/>
                <a:cs typeface="+mn-cs"/>
              </a:defRPr>
            </a:lvl7pPr>
            <a:lvl8pPr marL="3200400" algn="l" defTabSz="914400" rtl="0" eaLnBrk="1" latinLnBrk="0" hangingPunct="1">
              <a:defRPr sz="1800" kern="1200">
                <a:solidFill>
                  <a:srgbClr val="FFFFFF"/>
                </a:solidFill>
                <a:latin typeface="汉仪正圆 55简"/>
                <a:ea typeface="+mn-ea"/>
                <a:cs typeface="+mn-cs"/>
              </a:defRPr>
            </a:lvl8pPr>
            <a:lvl9pPr marL="3657600" algn="l" defTabSz="914400" rtl="0" eaLnBrk="1" latinLnBrk="0" hangingPunct="1">
              <a:defRPr sz="1800" kern="1200">
                <a:solidFill>
                  <a:srgbClr val="FFFFFF"/>
                </a:solidFill>
                <a:latin typeface="汉仪正圆 55简"/>
                <a:ea typeface="+mn-ea"/>
                <a:cs typeface="+mn-cs"/>
              </a:defRPr>
            </a:lvl9pPr>
          </a:lstStyle>
          <a:p>
            <a:pPr algn="ctr"/>
            <a:endParaRPr lang="zh-CN" altLang="en-US"/>
          </a:p>
        </p:txBody>
      </p:sp>
      <p:sp>
        <p:nvSpPr>
          <p:cNvPr id="1049430" name="文本框 4"/>
          <p:cNvSpPr txBox="1"/>
          <p:nvPr>
            <p:custDataLst>
              <p:tags r:id="rId4"/>
            </p:custDataLst>
          </p:nvPr>
        </p:nvSpPr>
        <p:spPr>
          <a:xfrm>
            <a:off x="1838861" y="1455579"/>
            <a:ext cx="9183796" cy="872991"/>
          </a:xfrm>
          <a:prstGeom prst="rect">
            <a:avLst/>
          </a:prstGeom>
          <a:noFill/>
        </p:spPr>
        <p:txBody>
          <a:bodyPr vert="horz" wrap="square" lIns="91440" tIns="45720" rIns="91440" bIns="45720" rtlCol="0" anchor="ctr" anchorCtr="0">
            <a:normAutofit fontScale="95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轻度不良反应：如头痛、头晕、恶心、呕吐等，可适当减少剂量或停药观察</a:t>
            </a:r>
            <a:endParaRPr lang="zh-CN" altLang="en-US" sz="2000" spc="150">
              <a:solidFill>
                <a:schemeClr val="tx1">
                  <a:lumMod val="85000"/>
                  <a:lumOff val="15000"/>
                </a:schemeClr>
              </a:solidFill>
              <a:latin typeface="+mn-ea"/>
              <a:sym typeface="+mn-ea"/>
            </a:endParaRPr>
          </a:p>
        </p:txBody>
      </p:sp>
      <p:sp>
        <p:nvSpPr>
          <p:cNvPr id="1049432" name="矩形 39"/>
          <p:cNvSpPr/>
          <p:nvPr>
            <p:custDataLst>
              <p:tags r:id="rId5"/>
            </p:custDataLst>
          </p:nvPr>
        </p:nvSpPr>
        <p:spPr>
          <a:xfrm>
            <a:off x="1564041" y="2617142"/>
            <a:ext cx="9598208" cy="105529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正圆 55简"/>
                <a:ea typeface="+mn-ea"/>
                <a:cs typeface="+mn-cs"/>
              </a:defRPr>
            </a:lvl1pPr>
            <a:lvl2pPr marL="457200" algn="l" defTabSz="914400" rtl="0" eaLnBrk="1" latinLnBrk="0" hangingPunct="1">
              <a:defRPr sz="1800" kern="1200">
                <a:solidFill>
                  <a:srgbClr val="FFFFFF"/>
                </a:solidFill>
                <a:latin typeface="汉仪正圆 55简"/>
                <a:ea typeface="+mn-ea"/>
                <a:cs typeface="+mn-cs"/>
              </a:defRPr>
            </a:lvl2pPr>
            <a:lvl3pPr marL="914400" algn="l" defTabSz="914400" rtl="0" eaLnBrk="1" latinLnBrk="0" hangingPunct="1">
              <a:defRPr sz="1800" kern="1200">
                <a:solidFill>
                  <a:srgbClr val="FFFFFF"/>
                </a:solidFill>
                <a:latin typeface="汉仪正圆 55简"/>
                <a:ea typeface="+mn-ea"/>
                <a:cs typeface="+mn-cs"/>
              </a:defRPr>
            </a:lvl3pPr>
            <a:lvl4pPr marL="1371600" algn="l" defTabSz="914400" rtl="0" eaLnBrk="1" latinLnBrk="0" hangingPunct="1">
              <a:defRPr sz="1800" kern="1200">
                <a:solidFill>
                  <a:srgbClr val="FFFFFF"/>
                </a:solidFill>
                <a:latin typeface="汉仪正圆 55简"/>
                <a:ea typeface="+mn-ea"/>
                <a:cs typeface="+mn-cs"/>
              </a:defRPr>
            </a:lvl4pPr>
            <a:lvl5pPr marL="1828800" algn="l" defTabSz="914400" rtl="0" eaLnBrk="1" latinLnBrk="0" hangingPunct="1">
              <a:defRPr sz="1800" kern="1200">
                <a:solidFill>
                  <a:srgbClr val="FFFFFF"/>
                </a:solidFill>
                <a:latin typeface="汉仪正圆 55简"/>
                <a:ea typeface="+mn-ea"/>
                <a:cs typeface="+mn-cs"/>
              </a:defRPr>
            </a:lvl5pPr>
            <a:lvl6pPr marL="2286000" algn="l" defTabSz="914400" rtl="0" eaLnBrk="1" latinLnBrk="0" hangingPunct="1">
              <a:defRPr sz="1800" kern="1200">
                <a:solidFill>
                  <a:srgbClr val="FFFFFF"/>
                </a:solidFill>
                <a:latin typeface="汉仪正圆 55简"/>
                <a:ea typeface="+mn-ea"/>
                <a:cs typeface="+mn-cs"/>
              </a:defRPr>
            </a:lvl6pPr>
            <a:lvl7pPr marL="2743200" algn="l" defTabSz="914400" rtl="0" eaLnBrk="1" latinLnBrk="0" hangingPunct="1">
              <a:defRPr sz="1800" kern="1200">
                <a:solidFill>
                  <a:srgbClr val="FFFFFF"/>
                </a:solidFill>
                <a:latin typeface="汉仪正圆 55简"/>
                <a:ea typeface="+mn-ea"/>
                <a:cs typeface="+mn-cs"/>
              </a:defRPr>
            </a:lvl7pPr>
            <a:lvl8pPr marL="3200400" algn="l" defTabSz="914400" rtl="0" eaLnBrk="1" latinLnBrk="0" hangingPunct="1">
              <a:defRPr sz="1800" kern="1200">
                <a:solidFill>
                  <a:srgbClr val="FFFFFF"/>
                </a:solidFill>
                <a:latin typeface="汉仪正圆 55简"/>
                <a:ea typeface="+mn-ea"/>
                <a:cs typeface="+mn-cs"/>
              </a:defRPr>
            </a:lvl8pPr>
            <a:lvl9pPr marL="3657600" algn="l" defTabSz="914400" rtl="0" eaLnBrk="1" latinLnBrk="0" hangingPunct="1">
              <a:defRPr sz="1800" kern="1200">
                <a:solidFill>
                  <a:srgbClr val="FFFFFF"/>
                </a:solidFill>
                <a:latin typeface="汉仪正圆 55简"/>
                <a:ea typeface="+mn-ea"/>
                <a:cs typeface="+mn-cs"/>
              </a:defRPr>
            </a:lvl9pPr>
          </a:lstStyle>
          <a:p>
            <a:pPr algn="ctr"/>
            <a:endParaRPr lang="zh-CN" altLang="en-US"/>
          </a:p>
        </p:txBody>
      </p:sp>
      <p:sp>
        <p:nvSpPr>
          <p:cNvPr id="1049434" name="矩形 5"/>
          <p:cNvSpPr/>
          <p:nvPr>
            <p:custDataLst>
              <p:tags r:id="rId6"/>
            </p:custDataLst>
          </p:nvPr>
        </p:nvSpPr>
        <p:spPr>
          <a:xfrm>
            <a:off x="1029812" y="2617142"/>
            <a:ext cx="260300" cy="105529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正圆 55简"/>
                <a:ea typeface="+mn-ea"/>
                <a:cs typeface="+mn-cs"/>
              </a:defRPr>
            </a:lvl1pPr>
            <a:lvl2pPr marL="457200" algn="l" defTabSz="914400" rtl="0" eaLnBrk="1" latinLnBrk="0" hangingPunct="1">
              <a:defRPr sz="1800" kern="1200">
                <a:solidFill>
                  <a:srgbClr val="FFFFFF"/>
                </a:solidFill>
                <a:latin typeface="汉仪正圆 55简"/>
                <a:ea typeface="+mn-ea"/>
                <a:cs typeface="+mn-cs"/>
              </a:defRPr>
            </a:lvl2pPr>
            <a:lvl3pPr marL="914400" algn="l" defTabSz="914400" rtl="0" eaLnBrk="1" latinLnBrk="0" hangingPunct="1">
              <a:defRPr sz="1800" kern="1200">
                <a:solidFill>
                  <a:srgbClr val="FFFFFF"/>
                </a:solidFill>
                <a:latin typeface="汉仪正圆 55简"/>
                <a:ea typeface="+mn-ea"/>
                <a:cs typeface="+mn-cs"/>
              </a:defRPr>
            </a:lvl3pPr>
            <a:lvl4pPr marL="1371600" algn="l" defTabSz="914400" rtl="0" eaLnBrk="1" latinLnBrk="0" hangingPunct="1">
              <a:defRPr sz="1800" kern="1200">
                <a:solidFill>
                  <a:srgbClr val="FFFFFF"/>
                </a:solidFill>
                <a:latin typeface="汉仪正圆 55简"/>
                <a:ea typeface="+mn-ea"/>
                <a:cs typeface="+mn-cs"/>
              </a:defRPr>
            </a:lvl4pPr>
            <a:lvl5pPr marL="1828800" algn="l" defTabSz="914400" rtl="0" eaLnBrk="1" latinLnBrk="0" hangingPunct="1">
              <a:defRPr sz="1800" kern="1200">
                <a:solidFill>
                  <a:srgbClr val="FFFFFF"/>
                </a:solidFill>
                <a:latin typeface="汉仪正圆 55简"/>
                <a:ea typeface="+mn-ea"/>
                <a:cs typeface="+mn-cs"/>
              </a:defRPr>
            </a:lvl5pPr>
            <a:lvl6pPr marL="2286000" algn="l" defTabSz="914400" rtl="0" eaLnBrk="1" latinLnBrk="0" hangingPunct="1">
              <a:defRPr sz="1800" kern="1200">
                <a:solidFill>
                  <a:srgbClr val="FFFFFF"/>
                </a:solidFill>
                <a:latin typeface="汉仪正圆 55简"/>
                <a:ea typeface="+mn-ea"/>
                <a:cs typeface="+mn-cs"/>
              </a:defRPr>
            </a:lvl6pPr>
            <a:lvl7pPr marL="2743200" algn="l" defTabSz="914400" rtl="0" eaLnBrk="1" latinLnBrk="0" hangingPunct="1">
              <a:defRPr sz="1800" kern="1200">
                <a:solidFill>
                  <a:srgbClr val="FFFFFF"/>
                </a:solidFill>
                <a:latin typeface="汉仪正圆 55简"/>
                <a:ea typeface="+mn-ea"/>
                <a:cs typeface="+mn-cs"/>
              </a:defRPr>
            </a:lvl7pPr>
            <a:lvl8pPr marL="3200400" algn="l" defTabSz="914400" rtl="0" eaLnBrk="1" latinLnBrk="0" hangingPunct="1">
              <a:defRPr sz="1800" kern="1200">
                <a:solidFill>
                  <a:srgbClr val="FFFFFF"/>
                </a:solidFill>
                <a:latin typeface="汉仪正圆 55简"/>
                <a:ea typeface="+mn-ea"/>
                <a:cs typeface="+mn-cs"/>
              </a:defRPr>
            </a:lvl8pPr>
            <a:lvl9pPr marL="3657600" algn="l" defTabSz="914400" rtl="0" eaLnBrk="1" latinLnBrk="0" hangingPunct="1">
              <a:defRPr sz="1800" kern="1200">
                <a:solidFill>
                  <a:srgbClr val="FFFFFF"/>
                </a:solidFill>
                <a:latin typeface="汉仪正圆 55简"/>
                <a:ea typeface="+mn-ea"/>
                <a:cs typeface="+mn-cs"/>
              </a:defRPr>
            </a:lvl9pPr>
          </a:lstStyle>
          <a:p>
            <a:pPr algn="ctr"/>
            <a:endParaRPr lang="zh-CN" altLang="en-US"/>
          </a:p>
        </p:txBody>
      </p:sp>
      <p:sp>
        <p:nvSpPr>
          <p:cNvPr id="1049436" name="文本框 41"/>
          <p:cNvSpPr txBox="1"/>
          <p:nvPr>
            <p:custDataLst>
              <p:tags r:id="rId7"/>
            </p:custDataLst>
          </p:nvPr>
        </p:nvSpPr>
        <p:spPr>
          <a:xfrm>
            <a:off x="1838861" y="2708320"/>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中度不良反应：如心悸、胸闷、呼吸困难等，应及时就医，必要时停药</a:t>
            </a:r>
            <a:endParaRPr lang="zh-CN" altLang="en-US" sz="2000" spc="150">
              <a:solidFill>
                <a:schemeClr val="tx1">
                  <a:lumMod val="85000"/>
                  <a:lumOff val="15000"/>
                </a:schemeClr>
              </a:solidFill>
              <a:latin typeface="+mn-ea"/>
              <a:sym typeface="+mn-ea"/>
            </a:endParaRPr>
          </a:p>
        </p:txBody>
      </p:sp>
      <p:sp>
        <p:nvSpPr>
          <p:cNvPr id="1049438" name="矩形 12"/>
          <p:cNvSpPr/>
          <p:nvPr>
            <p:custDataLst>
              <p:tags r:id="rId8"/>
            </p:custDataLst>
          </p:nvPr>
        </p:nvSpPr>
        <p:spPr>
          <a:xfrm>
            <a:off x="1564041" y="3869884"/>
            <a:ext cx="9598208" cy="105529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正圆 55简"/>
                <a:ea typeface="+mn-ea"/>
                <a:cs typeface="+mn-cs"/>
              </a:defRPr>
            </a:lvl1pPr>
            <a:lvl2pPr marL="457200" algn="l" defTabSz="914400" rtl="0" eaLnBrk="1" latinLnBrk="0" hangingPunct="1">
              <a:defRPr sz="1800" kern="1200">
                <a:solidFill>
                  <a:srgbClr val="FFFFFF"/>
                </a:solidFill>
                <a:latin typeface="汉仪正圆 55简"/>
                <a:ea typeface="+mn-ea"/>
                <a:cs typeface="+mn-cs"/>
              </a:defRPr>
            </a:lvl2pPr>
            <a:lvl3pPr marL="914400" algn="l" defTabSz="914400" rtl="0" eaLnBrk="1" latinLnBrk="0" hangingPunct="1">
              <a:defRPr sz="1800" kern="1200">
                <a:solidFill>
                  <a:srgbClr val="FFFFFF"/>
                </a:solidFill>
                <a:latin typeface="汉仪正圆 55简"/>
                <a:ea typeface="+mn-ea"/>
                <a:cs typeface="+mn-cs"/>
              </a:defRPr>
            </a:lvl3pPr>
            <a:lvl4pPr marL="1371600" algn="l" defTabSz="914400" rtl="0" eaLnBrk="1" latinLnBrk="0" hangingPunct="1">
              <a:defRPr sz="1800" kern="1200">
                <a:solidFill>
                  <a:srgbClr val="FFFFFF"/>
                </a:solidFill>
                <a:latin typeface="汉仪正圆 55简"/>
                <a:ea typeface="+mn-ea"/>
                <a:cs typeface="+mn-cs"/>
              </a:defRPr>
            </a:lvl4pPr>
            <a:lvl5pPr marL="1828800" algn="l" defTabSz="914400" rtl="0" eaLnBrk="1" latinLnBrk="0" hangingPunct="1">
              <a:defRPr sz="1800" kern="1200">
                <a:solidFill>
                  <a:srgbClr val="FFFFFF"/>
                </a:solidFill>
                <a:latin typeface="汉仪正圆 55简"/>
                <a:ea typeface="+mn-ea"/>
                <a:cs typeface="+mn-cs"/>
              </a:defRPr>
            </a:lvl5pPr>
            <a:lvl6pPr marL="2286000" algn="l" defTabSz="914400" rtl="0" eaLnBrk="1" latinLnBrk="0" hangingPunct="1">
              <a:defRPr sz="1800" kern="1200">
                <a:solidFill>
                  <a:srgbClr val="FFFFFF"/>
                </a:solidFill>
                <a:latin typeface="汉仪正圆 55简"/>
                <a:ea typeface="+mn-ea"/>
                <a:cs typeface="+mn-cs"/>
              </a:defRPr>
            </a:lvl6pPr>
            <a:lvl7pPr marL="2743200" algn="l" defTabSz="914400" rtl="0" eaLnBrk="1" latinLnBrk="0" hangingPunct="1">
              <a:defRPr sz="1800" kern="1200">
                <a:solidFill>
                  <a:srgbClr val="FFFFFF"/>
                </a:solidFill>
                <a:latin typeface="汉仪正圆 55简"/>
                <a:ea typeface="+mn-ea"/>
                <a:cs typeface="+mn-cs"/>
              </a:defRPr>
            </a:lvl7pPr>
            <a:lvl8pPr marL="3200400" algn="l" defTabSz="914400" rtl="0" eaLnBrk="1" latinLnBrk="0" hangingPunct="1">
              <a:defRPr sz="1800" kern="1200">
                <a:solidFill>
                  <a:srgbClr val="FFFFFF"/>
                </a:solidFill>
                <a:latin typeface="汉仪正圆 55简"/>
                <a:ea typeface="+mn-ea"/>
                <a:cs typeface="+mn-cs"/>
              </a:defRPr>
            </a:lvl8pPr>
            <a:lvl9pPr marL="3657600" algn="l" defTabSz="914400" rtl="0" eaLnBrk="1" latinLnBrk="0" hangingPunct="1">
              <a:defRPr sz="1800" kern="1200">
                <a:solidFill>
                  <a:srgbClr val="FFFFFF"/>
                </a:solidFill>
                <a:latin typeface="汉仪正圆 55简"/>
                <a:ea typeface="+mn-ea"/>
                <a:cs typeface="+mn-cs"/>
              </a:defRPr>
            </a:lvl9pPr>
          </a:lstStyle>
          <a:p>
            <a:pPr algn="ctr"/>
            <a:endParaRPr lang="zh-CN" altLang="en-US"/>
          </a:p>
        </p:txBody>
      </p:sp>
      <p:sp>
        <p:nvSpPr>
          <p:cNvPr id="1049440" name="矩形 17"/>
          <p:cNvSpPr/>
          <p:nvPr>
            <p:custDataLst>
              <p:tags r:id="rId9"/>
            </p:custDataLst>
          </p:nvPr>
        </p:nvSpPr>
        <p:spPr>
          <a:xfrm>
            <a:off x="1029812" y="3869884"/>
            <a:ext cx="260300" cy="105529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正圆 55简"/>
                <a:ea typeface="+mn-ea"/>
                <a:cs typeface="+mn-cs"/>
              </a:defRPr>
            </a:lvl1pPr>
            <a:lvl2pPr marL="457200" algn="l" defTabSz="914400" rtl="0" eaLnBrk="1" latinLnBrk="0" hangingPunct="1">
              <a:defRPr sz="1800" kern="1200">
                <a:solidFill>
                  <a:srgbClr val="FFFFFF"/>
                </a:solidFill>
                <a:latin typeface="汉仪正圆 55简"/>
                <a:ea typeface="+mn-ea"/>
                <a:cs typeface="+mn-cs"/>
              </a:defRPr>
            </a:lvl2pPr>
            <a:lvl3pPr marL="914400" algn="l" defTabSz="914400" rtl="0" eaLnBrk="1" latinLnBrk="0" hangingPunct="1">
              <a:defRPr sz="1800" kern="1200">
                <a:solidFill>
                  <a:srgbClr val="FFFFFF"/>
                </a:solidFill>
                <a:latin typeface="汉仪正圆 55简"/>
                <a:ea typeface="+mn-ea"/>
                <a:cs typeface="+mn-cs"/>
              </a:defRPr>
            </a:lvl3pPr>
            <a:lvl4pPr marL="1371600" algn="l" defTabSz="914400" rtl="0" eaLnBrk="1" latinLnBrk="0" hangingPunct="1">
              <a:defRPr sz="1800" kern="1200">
                <a:solidFill>
                  <a:srgbClr val="FFFFFF"/>
                </a:solidFill>
                <a:latin typeface="汉仪正圆 55简"/>
                <a:ea typeface="+mn-ea"/>
                <a:cs typeface="+mn-cs"/>
              </a:defRPr>
            </a:lvl4pPr>
            <a:lvl5pPr marL="1828800" algn="l" defTabSz="914400" rtl="0" eaLnBrk="1" latinLnBrk="0" hangingPunct="1">
              <a:defRPr sz="1800" kern="1200">
                <a:solidFill>
                  <a:srgbClr val="FFFFFF"/>
                </a:solidFill>
                <a:latin typeface="汉仪正圆 55简"/>
                <a:ea typeface="+mn-ea"/>
                <a:cs typeface="+mn-cs"/>
              </a:defRPr>
            </a:lvl5pPr>
            <a:lvl6pPr marL="2286000" algn="l" defTabSz="914400" rtl="0" eaLnBrk="1" latinLnBrk="0" hangingPunct="1">
              <a:defRPr sz="1800" kern="1200">
                <a:solidFill>
                  <a:srgbClr val="FFFFFF"/>
                </a:solidFill>
                <a:latin typeface="汉仪正圆 55简"/>
                <a:ea typeface="+mn-ea"/>
                <a:cs typeface="+mn-cs"/>
              </a:defRPr>
            </a:lvl6pPr>
            <a:lvl7pPr marL="2743200" algn="l" defTabSz="914400" rtl="0" eaLnBrk="1" latinLnBrk="0" hangingPunct="1">
              <a:defRPr sz="1800" kern="1200">
                <a:solidFill>
                  <a:srgbClr val="FFFFFF"/>
                </a:solidFill>
                <a:latin typeface="汉仪正圆 55简"/>
                <a:ea typeface="+mn-ea"/>
                <a:cs typeface="+mn-cs"/>
              </a:defRPr>
            </a:lvl7pPr>
            <a:lvl8pPr marL="3200400" algn="l" defTabSz="914400" rtl="0" eaLnBrk="1" latinLnBrk="0" hangingPunct="1">
              <a:defRPr sz="1800" kern="1200">
                <a:solidFill>
                  <a:srgbClr val="FFFFFF"/>
                </a:solidFill>
                <a:latin typeface="汉仪正圆 55简"/>
                <a:ea typeface="+mn-ea"/>
                <a:cs typeface="+mn-cs"/>
              </a:defRPr>
            </a:lvl8pPr>
            <a:lvl9pPr marL="3657600" algn="l" defTabSz="914400" rtl="0" eaLnBrk="1" latinLnBrk="0" hangingPunct="1">
              <a:defRPr sz="1800" kern="1200">
                <a:solidFill>
                  <a:srgbClr val="FFFFFF"/>
                </a:solidFill>
                <a:latin typeface="汉仪正圆 55简"/>
                <a:ea typeface="+mn-ea"/>
                <a:cs typeface="+mn-cs"/>
              </a:defRPr>
            </a:lvl9pPr>
          </a:lstStyle>
          <a:p>
            <a:pPr algn="ctr"/>
            <a:endParaRPr lang="zh-CN" altLang="en-US"/>
          </a:p>
        </p:txBody>
      </p:sp>
      <p:sp>
        <p:nvSpPr>
          <p:cNvPr id="1049442" name="文本框 19"/>
          <p:cNvSpPr txBox="1"/>
          <p:nvPr>
            <p:custDataLst>
              <p:tags r:id="rId10"/>
            </p:custDataLst>
          </p:nvPr>
        </p:nvSpPr>
        <p:spPr>
          <a:xfrm>
            <a:off x="1838861" y="3961062"/>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重度不良反应：如过敏反应、肝功能异常等，应立即停药，并尽快就医</a:t>
            </a:r>
            <a:endParaRPr lang="zh-CN" altLang="en-US" sz="2000" spc="150">
              <a:solidFill>
                <a:schemeClr val="tx1">
                  <a:lumMod val="85000"/>
                  <a:lumOff val="15000"/>
                </a:schemeClr>
              </a:solidFill>
              <a:latin typeface="+mn-ea"/>
              <a:sym typeface="+mn-ea"/>
            </a:endParaRPr>
          </a:p>
        </p:txBody>
      </p:sp>
      <p:sp>
        <p:nvSpPr>
          <p:cNvPr id="1049444" name="矩形 49"/>
          <p:cNvSpPr/>
          <p:nvPr>
            <p:custDataLst>
              <p:tags r:id="rId11"/>
            </p:custDataLst>
          </p:nvPr>
        </p:nvSpPr>
        <p:spPr>
          <a:xfrm>
            <a:off x="1564041" y="5121984"/>
            <a:ext cx="9598208" cy="105529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正圆 55简"/>
                <a:ea typeface="+mn-ea"/>
                <a:cs typeface="+mn-cs"/>
              </a:defRPr>
            </a:lvl1pPr>
            <a:lvl2pPr marL="457200" algn="l" defTabSz="914400" rtl="0" eaLnBrk="1" latinLnBrk="0" hangingPunct="1">
              <a:defRPr sz="1800" kern="1200">
                <a:solidFill>
                  <a:srgbClr val="FFFFFF"/>
                </a:solidFill>
                <a:latin typeface="汉仪正圆 55简"/>
                <a:ea typeface="+mn-ea"/>
                <a:cs typeface="+mn-cs"/>
              </a:defRPr>
            </a:lvl2pPr>
            <a:lvl3pPr marL="914400" algn="l" defTabSz="914400" rtl="0" eaLnBrk="1" latinLnBrk="0" hangingPunct="1">
              <a:defRPr sz="1800" kern="1200">
                <a:solidFill>
                  <a:srgbClr val="FFFFFF"/>
                </a:solidFill>
                <a:latin typeface="汉仪正圆 55简"/>
                <a:ea typeface="+mn-ea"/>
                <a:cs typeface="+mn-cs"/>
              </a:defRPr>
            </a:lvl3pPr>
            <a:lvl4pPr marL="1371600" algn="l" defTabSz="914400" rtl="0" eaLnBrk="1" latinLnBrk="0" hangingPunct="1">
              <a:defRPr sz="1800" kern="1200">
                <a:solidFill>
                  <a:srgbClr val="FFFFFF"/>
                </a:solidFill>
                <a:latin typeface="汉仪正圆 55简"/>
                <a:ea typeface="+mn-ea"/>
                <a:cs typeface="+mn-cs"/>
              </a:defRPr>
            </a:lvl4pPr>
            <a:lvl5pPr marL="1828800" algn="l" defTabSz="914400" rtl="0" eaLnBrk="1" latinLnBrk="0" hangingPunct="1">
              <a:defRPr sz="1800" kern="1200">
                <a:solidFill>
                  <a:srgbClr val="FFFFFF"/>
                </a:solidFill>
                <a:latin typeface="汉仪正圆 55简"/>
                <a:ea typeface="+mn-ea"/>
                <a:cs typeface="+mn-cs"/>
              </a:defRPr>
            </a:lvl5pPr>
            <a:lvl6pPr marL="2286000" algn="l" defTabSz="914400" rtl="0" eaLnBrk="1" latinLnBrk="0" hangingPunct="1">
              <a:defRPr sz="1800" kern="1200">
                <a:solidFill>
                  <a:srgbClr val="FFFFFF"/>
                </a:solidFill>
                <a:latin typeface="汉仪正圆 55简"/>
                <a:ea typeface="+mn-ea"/>
                <a:cs typeface="+mn-cs"/>
              </a:defRPr>
            </a:lvl6pPr>
            <a:lvl7pPr marL="2743200" algn="l" defTabSz="914400" rtl="0" eaLnBrk="1" latinLnBrk="0" hangingPunct="1">
              <a:defRPr sz="1800" kern="1200">
                <a:solidFill>
                  <a:srgbClr val="FFFFFF"/>
                </a:solidFill>
                <a:latin typeface="汉仪正圆 55简"/>
                <a:ea typeface="+mn-ea"/>
                <a:cs typeface="+mn-cs"/>
              </a:defRPr>
            </a:lvl7pPr>
            <a:lvl8pPr marL="3200400" algn="l" defTabSz="914400" rtl="0" eaLnBrk="1" latinLnBrk="0" hangingPunct="1">
              <a:defRPr sz="1800" kern="1200">
                <a:solidFill>
                  <a:srgbClr val="FFFFFF"/>
                </a:solidFill>
                <a:latin typeface="汉仪正圆 55简"/>
                <a:ea typeface="+mn-ea"/>
                <a:cs typeface="+mn-cs"/>
              </a:defRPr>
            </a:lvl8pPr>
            <a:lvl9pPr marL="3657600" algn="l" defTabSz="914400" rtl="0" eaLnBrk="1" latinLnBrk="0" hangingPunct="1">
              <a:defRPr sz="1800" kern="1200">
                <a:solidFill>
                  <a:srgbClr val="FFFFFF"/>
                </a:solidFill>
                <a:latin typeface="汉仪正圆 55简"/>
                <a:ea typeface="+mn-ea"/>
                <a:cs typeface="+mn-cs"/>
              </a:defRPr>
            </a:lvl9pPr>
          </a:lstStyle>
          <a:p>
            <a:pPr algn="ctr"/>
            <a:endParaRPr lang="zh-CN" altLang="en-US"/>
          </a:p>
        </p:txBody>
      </p:sp>
      <p:sp>
        <p:nvSpPr>
          <p:cNvPr id="1049446" name="矩形 26"/>
          <p:cNvSpPr/>
          <p:nvPr>
            <p:custDataLst>
              <p:tags r:id="rId12"/>
            </p:custDataLst>
          </p:nvPr>
        </p:nvSpPr>
        <p:spPr>
          <a:xfrm>
            <a:off x="1029812" y="5121984"/>
            <a:ext cx="260300" cy="105529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汉仪正圆 55简"/>
                <a:ea typeface="+mn-ea"/>
                <a:cs typeface="+mn-cs"/>
              </a:defRPr>
            </a:lvl1pPr>
            <a:lvl2pPr marL="457200" algn="l" defTabSz="914400" rtl="0" eaLnBrk="1" latinLnBrk="0" hangingPunct="1">
              <a:defRPr sz="1800" kern="1200">
                <a:solidFill>
                  <a:srgbClr val="FFFFFF"/>
                </a:solidFill>
                <a:latin typeface="汉仪正圆 55简"/>
                <a:ea typeface="+mn-ea"/>
                <a:cs typeface="+mn-cs"/>
              </a:defRPr>
            </a:lvl2pPr>
            <a:lvl3pPr marL="914400" algn="l" defTabSz="914400" rtl="0" eaLnBrk="1" latinLnBrk="0" hangingPunct="1">
              <a:defRPr sz="1800" kern="1200">
                <a:solidFill>
                  <a:srgbClr val="FFFFFF"/>
                </a:solidFill>
                <a:latin typeface="汉仪正圆 55简"/>
                <a:ea typeface="+mn-ea"/>
                <a:cs typeface="+mn-cs"/>
              </a:defRPr>
            </a:lvl3pPr>
            <a:lvl4pPr marL="1371600" algn="l" defTabSz="914400" rtl="0" eaLnBrk="1" latinLnBrk="0" hangingPunct="1">
              <a:defRPr sz="1800" kern="1200">
                <a:solidFill>
                  <a:srgbClr val="FFFFFF"/>
                </a:solidFill>
                <a:latin typeface="汉仪正圆 55简"/>
                <a:ea typeface="+mn-ea"/>
                <a:cs typeface="+mn-cs"/>
              </a:defRPr>
            </a:lvl4pPr>
            <a:lvl5pPr marL="1828800" algn="l" defTabSz="914400" rtl="0" eaLnBrk="1" latinLnBrk="0" hangingPunct="1">
              <a:defRPr sz="1800" kern="1200">
                <a:solidFill>
                  <a:srgbClr val="FFFFFF"/>
                </a:solidFill>
                <a:latin typeface="汉仪正圆 55简"/>
                <a:ea typeface="+mn-ea"/>
                <a:cs typeface="+mn-cs"/>
              </a:defRPr>
            </a:lvl5pPr>
            <a:lvl6pPr marL="2286000" algn="l" defTabSz="914400" rtl="0" eaLnBrk="1" latinLnBrk="0" hangingPunct="1">
              <a:defRPr sz="1800" kern="1200">
                <a:solidFill>
                  <a:srgbClr val="FFFFFF"/>
                </a:solidFill>
                <a:latin typeface="汉仪正圆 55简"/>
                <a:ea typeface="+mn-ea"/>
                <a:cs typeface="+mn-cs"/>
              </a:defRPr>
            </a:lvl6pPr>
            <a:lvl7pPr marL="2743200" algn="l" defTabSz="914400" rtl="0" eaLnBrk="1" latinLnBrk="0" hangingPunct="1">
              <a:defRPr sz="1800" kern="1200">
                <a:solidFill>
                  <a:srgbClr val="FFFFFF"/>
                </a:solidFill>
                <a:latin typeface="汉仪正圆 55简"/>
                <a:ea typeface="+mn-ea"/>
                <a:cs typeface="+mn-cs"/>
              </a:defRPr>
            </a:lvl7pPr>
            <a:lvl8pPr marL="3200400" algn="l" defTabSz="914400" rtl="0" eaLnBrk="1" latinLnBrk="0" hangingPunct="1">
              <a:defRPr sz="1800" kern="1200">
                <a:solidFill>
                  <a:srgbClr val="FFFFFF"/>
                </a:solidFill>
                <a:latin typeface="汉仪正圆 55简"/>
                <a:ea typeface="+mn-ea"/>
                <a:cs typeface="+mn-cs"/>
              </a:defRPr>
            </a:lvl8pPr>
            <a:lvl9pPr marL="3657600" algn="l" defTabSz="914400" rtl="0" eaLnBrk="1" latinLnBrk="0" hangingPunct="1">
              <a:defRPr sz="1800" kern="1200">
                <a:solidFill>
                  <a:srgbClr val="FFFFFF"/>
                </a:solidFill>
                <a:latin typeface="汉仪正圆 55简"/>
                <a:ea typeface="+mn-ea"/>
                <a:cs typeface="+mn-cs"/>
              </a:defRPr>
            </a:lvl9pPr>
          </a:lstStyle>
          <a:p>
            <a:pPr algn="ctr"/>
            <a:endParaRPr lang="zh-CN" altLang="en-US"/>
          </a:p>
        </p:txBody>
      </p:sp>
      <p:sp>
        <p:nvSpPr>
          <p:cNvPr id="1049448" name="文本框 27"/>
          <p:cNvSpPr txBox="1"/>
          <p:nvPr>
            <p:custDataLst>
              <p:tags r:id="rId13"/>
            </p:custDataLst>
          </p:nvPr>
        </p:nvSpPr>
        <p:spPr>
          <a:xfrm>
            <a:off x="1838861" y="5213162"/>
            <a:ext cx="9183796" cy="872991"/>
          </a:xfrm>
          <a:prstGeom prst="rect">
            <a:avLst/>
          </a:prstGeom>
          <a:noFill/>
        </p:spPr>
        <p:txBody>
          <a:bodyPr vert="horz" wrap="square" lIns="91440" tIns="45720" rIns="91440" bIns="45720" rtlCol="0" anchor="ctr" anchorCtr="0">
            <a:normAutofit fontScale="9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特殊人群：如孕妇、哺乳期妇女、儿童等，应在医生指导下使用，并密切观察不良反应</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https://d.book118.com/807021151023006025</a:t>
            </a:r>
          </a:p>
        </p:txBody>
      </p:sp>
    </p:spTree>
  </p:cSld>
  <p:clrMapOvr>
    <a:masterClrMapping/>
  </p:clrMapOvr>
  <p:transition/>
  <p:timing/>
</p:sld>
</file>

<file path=ppt/tags/tag1.xml><?xml version="1.0" encoding="utf-8"?>
<p:tagLst xmlns:p="http://schemas.openxmlformats.org/presentationml/2006/main">
  <p:tag name="KSO_WM_BEAUTIFY_FLAG" val="#wm#"/>
  <p:tag name="KSO_WM_CHIP_GROUPID" val="61ad7ff610c80d8195a6be94"/>
  <p:tag name="KSO_WM_CHIP_XID" val="61ad7ff8f43d82924ffd5ae3"/>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公司名占位符"/>
  <p:tag name="KSO_WM_UNIT_SUBTYPE" val="g"/>
  <p:tag name="KSO_WM_UNIT_TYPE" val="f"/>
  <p:tag name="KSO_WM_UNIT_VALUE" val="11"/>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2"/>
  <p:tag name="KSO_WM_UNIT_INDEX" val="2"/>
  <p:tag name="KSO_WM_UNIT_LAYERLEVEL" val="1"/>
  <p:tag name="KSO_WM_UNIT_NOCLEAR" val="0"/>
  <p:tag name="KSO_WM_UNIT_PRESET_TEXT" val="署名占位符"/>
  <p:tag name="KSO_WM_UNIT_SUBTYPE" val="b"/>
  <p:tag name="KSO_WM_UNIT_TYPE" val="f"/>
  <p:tag name="KSO_WM_UNIT_VALUE" val="8"/>
</p:tagLst>
</file>

<file path=ppt/tags/tag9.xml><?xml version="1.0" encoding="utf-8"?>
<p:tagLst xmlns:p="http://schemas.openxmlformats.org/presentationml/2006/main">
  <p:tag name="KSO_WM_ASSEMBLE_CHIP_INDEX" val="7b67a07fc7a04a59b6aca437249ee1cf"/>
  <p:tag name="KSO_WM_BEAUTIFY_FLAG" val="#wm#"/>
  <p:tag name="KSO_WM_CHIP_FILLAREA_FILL_RULE" val="{&quot;fill_align&quot;:&quot;cm&quot;,&quot;fill_mode&quot;:&quot;adaptive&quot;,&quot;sacle_strategy&quot;:&quot;smart&quot;}"/>
  <p:tag name="KSO_WM_CHIP_GROUPID" val="6164e6c042060bf59843e11a"/>
  <p:tag name="KSO_WM_CHIP_XID" val="6164e6c042060bf59843e117"/>
  <p:tag name="KSO_WM_TAG_VERSION" val="1.0"/>
  <p:tag name="KSO_WM_UNIT_BLOCK" val="0"/>
  <p:tag name="KSO_WM_UNIT_COMPATIBLE" val="0"/>
  <p:tag name="KSO_WM_UNIT_DEC_AREA_ID" val="2810b0389c1a45f3bbd4f10c829e8c82"/>
  <p:tag name="KSO_WM_UNIT_DEC_CHANGEPICRESERVED" val="0"/>
  <p:tag name="KSO_WM_UNIT_DEC_SUPPORTCHANGEPIC" val="0"/>
  <p:tag name="KSO_WM_UNIT_DECORATE_INFO" val="{&quot;DecorateInfoH&quot;:{&quot;IsAbs&quot;:true},&quot;DecorateInfoW&quot;:{&quot;IsAbs&quot;:true},&quot;DecorateInfoX&quot;:{&quot;IsAbs&quot;:true,&quot;Pos&quot;:1},&quot;DecorateInfoY&quot;:{&quot;IsAbs&quot;:true,&quot;Pos&quot;:2},&quot;ReferentInfo&quot;:{&quot;Id&quot;:&quot;7351ffd9e00148b1b1d36a1a4b381ebf&quot;,&quot;X&quot;:{&quot;Pos&quot;:1},&quot;Y&quot;:{&quot;Pos&quot;:2}},&quot;whChangeMode&quot;: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2"/>
  <p:tag name="KSO_WM_UNIT_INDEX" val="2"/>
  <p:tag name="KSO_WM_UNIT_LAYERLEVEL" val="1"/>
  <p:tag name="KSO_WM_UNIT_SM_LIMIT_TYPE" val="2"/>
  <p:tag name="KSO_WM_UNIT_TEXT_FILL_FORE_SCHEMECOLOR_INDEX" val="2"/>
  <p:tag name="KSO_WM_UNIT_TEXT_FILL_FORE_SCHEMECOLOR_INDEX_BRIGHTNESS" val="0"/>
  <p:tag name="KSO_WM_UNIT_TEXT_FILL_TYPE" val="1"/>
  <p:tag name="KSO_WM_UNIT_TYPE" val="i"/>
  <p:tag name="KSO_WM_UNIT_VALUE" val="52"/>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30"/>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9.xml><?xml version="1.0" encoding="utf-8"?>
<p:tagLst xmlns:p="http://schemas.openxmlformats.org/presentationml/2006/main">
  <p:tag name="KSO_WM_BEAUTIFY_FLAG" val="#wm#"/>
  <p:tag name="KSO_WM_CHIP_GROUPID" val="61ad7ff610c80d8195a6be94"/>
  <p:tag name="KSO_WM_CHIP_XID" val="61ad7ff8f43d82924ffd5adf"/>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副标题"/>
  <p:tag name="KSO_WM_UNIT_TYPE" val="b"/>
  <p:tag name="KSO_WM_UNIT_VALUE" val="10"/>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5.xml><?xml version="1.0" encoding="utf-8"?>
<p:tagLst xmlns:p="http://schemas.openxmlformats.org/presentationml/2006/main">
  <p:tag name="KSO_WM_ASSEMBLE_CHIP_INDEX" val="fd2ce1443bab48e3a78faa4a5e042cf5"/>
  <p:tag name="KSO_WM_BEAUTIFY_FLAG" val="#wm#"/>
  <p:tag name="KSO_WM_CHIP_FILLAREA_FILL_RULE" val="{&quot;fill_align&quot;:&quot;lm&quot;,&quot;fill_mode&quot;:&quot;fix&quot;,&quot;sacle_strategy&quot;:&quot;stretch&quot;}"/>
  <p:tag name="KSO_WM_CHIP_GROUPID" val="619326cc18adb49c6c1f3ec4"/>
  <p:tag name="KSO_WM_CHIP_XID" val="6193567418adb49c6c1f40cc"/>
  <p:tag name="KSO_WM_TAG_VERSION" val="1.0"/>
  <p:tag name="KSO_WM_UNIT_BLOCK" val="0"/>
  <p:tag name="KSO_WM_UNIT_COMPATIBLE" val="0"/>
  <p:tag name="KSO_WM_UNIT_DEC_AREA_ID" val="1e62ce8c8ef84f189ed7648ee9131ab2"/>
  <p:tag name="KSO_WM_UNIT_DEC_CHANGEPICRESERVED" val="0"/>
  <p:tag name="KSO_WM_UNIT_DEC_SUPPORTCHANGEPIC" val="0"/>
  <p:tag name="KSO_WM_UNIT_DIAGRAM_ISNUMVISUAL" val="0"/>
  <p:tag name="KSO_WM_UNIT_DIAGRAM_ISREFERUNIT" val="0"/>
  <p:tag name="KSO_WM_UNIT_HIGHLIGHT" val="0"/>
  <p:tag name="KSO_WM_UNIT_ID" val="_3*i*2"/>
  <p:tag name="KSO_WM_UNIT_INDEX" val="2"/>
  <p:tag name="KSO_WM_UNIT_LAYERLEVEL" val="1"/>
  <p:tag name="KSO_WM_UNIT_LINE_FILL_TYPE" val="2"/>
  <p:tag name="KSO_WM_UNIT_LINE_FORE_SCHEMECOLOR_INDEX" val="5"/>
  <p:tag name="KSO_WM_UNIT_LINE_FORE_SCHEMECOLOR_INDEX_BRIGHTNESS" val="0"/>
  <p:tag name="KSO_WM_UNIT_TYPE" val="i"/>
</p:tagLst>
</file>

<file path=ppt/tags/tag26.xml><?xml version="1.0" encoding="utf-8"?>
<p:tagLst xmlns:p="http://schemas.openxmlformats.org/presentationml/2006/main">
  <p:tag name="KSO_WM_ASSEMBLE_CHIP_INDEX" val="fd2ce1443bab48e3a78faa4a5e042cf5"/>
  <p:tag name="KSO_WM_BEAUTIFY_FLAG" val="#wm#"/>
  <p:tag name="KSO_WM_CHIP_FILLAREA_FILL_RULE" val="{&quot;fill_align&quot;:&quot;lm&quot;,&quot;fill_mode&quot;:&quot;fix&quot;,&quot;sacle_strategy&quot;:&quot;stretch&quot;}"/>
  <p:tag name="KSO_WM_CHIP_GROUPID" val="619326cc18adb49c6c1f3ec4"/>
  <p:tag name="KSO_WM_CHIP_XID" val="6193567418adb49c6c1f40cc"/>
  <p:tag name="KSO_WM_TAG_VERSION" val="1.0"/>
  <p:tag name="KSO_WM_UNIT_BLOCK" val="0"/>
  <p:tag name="KSO_WM_UNIT_COMPATIBLE" val="0"/>
  <p:tag name="KSO_WM_UNIT_DEC_AREA_ID" val="695b881eebb54dfab66a63fe3dccf601"/>
  <p:tag name="KSO_WM_UNIT_DEC_CHANGEPICRESERVED" val="0"/>
  <p:tag name="KSO_WM_UNIT_DEC_SUPPORTCHANGEPIC" val="0"/>
  <p:tag name="KSO_WM_UNIT_DIAGRAM_ISNUMVISUAL" val="0"/>
  <p:tag name="KSO_WM_UNIT_DIAGRAM_ISREFERUNIT" val="0"/>
  <p:tag name="KSO_WM_UNIT_HIGHLIGHT" val="0"/>
  <p:tag name="KSO_WM_UNIT_ID" val="_3*i*3"/>
  <p:tag name="KSO_WM_UNIT_INDEX" val="3"/>
  <p:tag name="KSO_WM_UNIT_LAYERLEVEL" val="1"/>
  <p:tag name="KSO_WM_UNIT_LINE_FILL_TYPE" val="2"/>
  <p:tag name="KSO_WM_UNIT_LINE_FORE_SCHEMECOLOR_INDEX" val="5"/>
  <p:tag name="KSO_WM_UNIT_LINE_FORE_SCHEMECOLOR_INDEX_BRIGHTNESS" val="-0.25"/>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28.xml><?xml version="1.0" encoding="utf-8"?>
<p:tagLst xmlns:p="http://schemas.openxmlformats.org/presentationml/2006/main">
  <p:tag name="KSO_WM_ASSEMBLE_CHIP_INDEX" val="c0343a4998aa4e9896b3d72ec5e4827a"/>
  <p:tag name="KSO_WM_BEAUTIFY_FLAG" val="#wm#"/>
  <p:tag name="KSO_WM_CHIP_FILLAREA_FILL_RULE" val="{&quot;fill_align&quot;:&quot;cm&quot;,&quot;fill_effect&quot;:[],&quot;fill_mode&quot;:&quot;full&quot;,&quot;sacle_strategy&quot;:&quot;stretch&quot;}"/>
  <p:tag name="KSO_WM_CHIP_GROUPID" val="61ad7ff610c80d8195a6be94"/>
  <p:tag name="KSO_WM_CHIP_XID" val="61ad7ff8f43d82924ffd5ae1"/>
  <p:tag name="KSO_WM_TAG_VERSION" val="1.0"/>
  <p:tag name="KSO_WM_UNIT_COMPATIBLE" val="0"/>
  <p:tag name="KSO_WM_UNIT_DEC_AREA_ID" val="e6533651e4ec4d10841538da08f0dbae"/>
  <p:tag name="KSO_WM_UNIT_DEC_CHANGEPICRESERVED" val="1"/>
  <p:tag name="KSO_WM_UNIT_DEC_SUPPORTCHANGEPIC"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b*1"/>
  <p:tag name="KSO_WM_UNIT_INDEX" val="1"/>
  <p:tag name="KSO_WM_UNIT_ISCONTENTSTITLE" val="0"/>
  <p:tag name="KSO_WM_UNIT_ISNUMDGMTITLE" val="0"/>
  <p:tag name="KSO_WM_UNIT_LAYERLEVEL" val="1"/>
  <p:tag name="KSO_WM_UNIT_NOCLEAR" val="0"/>
  <p:tag name="KSO_WM_UNIT_PRESET_TEXT" val="单击此处编辑副标题"/>
  <p:tag name="KSO_WM_UNIT_TYPE" val="b"/>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二级 三级 四级 五级"/>
  <p:tag name="KSO_WM_UNIT_SUBTYPE" val="a"/>
  <p:tag name="KSO_WM_UNIT_TYPE" val="f"/>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二级 三级 四级 五级"/>
  <p:tag name="KSO_WM_UNIT_SUBTYPE" val="a"/>
  <p:tag name="KSO_WM_UNIT_TYPE" val="f"/>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96"/>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64.xml><?xml version="1.0" encoding="utf-8"?>
<p:tagLst xmlns:p="http://schemas.openxmlformats.org/presentationml/2006/main">
  <p:tag name="KSO_WM_BEAUTIFY_FLAG" val="#wm#"/>
  <p:tag name="KSO_WM_CHIP_GROUPID" val="61ad7ff610c80d8195a6be94"/>
  <p:tag name="KSO_WM_CHIP_XID" val="61ad7ff8f43d82924ffd5ae3"/>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65.xml><?xml version="1.0" encoding="utf-8"?>
<p:tagLst xmlns:p="http://schemas.openxmlformats.org/presentationml/2006/main">
  <p:tag name="KSO_WM_ASSEMBLE_CHIP_INDEX" val="7b67a07fc7a04a59b6aca437249ee1cf"/>
  <p:tag name="KSO_WM_BEAUTIFY_FLAG" val="#wm#"/>
  <p:tag name="KSO_WM_CHIP_FILLAREA_FILL_RULE" val="{&quot;fill_align&quot;:&quot;cm&quot;,&quot;fill_mode&quot;:&quot;adaptive&quot;,&quot;sacle_strategy&quot;:&quot;smart&quot;}"/>
  <p:tag name="KSO_WM_CHIP_GROUPID" val="6164e6c042060bf59843e11a"/>
  <p:tag name="KSO_WM_CHIP_XID" val="6164e6c042060bf59843e117"/>
  <p:tag name="KSO_WM_TAG_VERSION" val="1.0"/>
  <p:tag name="KSO_WM_UNIT_BLOCK" val="0"/>
  <p:tag name="KSO_WM_UNIT_COMPATIBLE" val="0"/>
  <p:tag name="KSO_WM_UNIT_DEC_AREA_ID" val="2810b0389c1a45f3bbd4f10c829e8c82"/>
  <p:tag name="KSO_WM_UNIT_DEC_CHANGEPICRESERVED" val="0"/>
  <p:tag name="KSO_WM_UNIT_DEC_SUPPORTCHANGEPIC" val="0"/>
  <p:tag name="KSO_WM_UNIT_DECORATE_INFO" val="{&quot;DecorateInfoH&quot;:{&quot;IsAbs&quot;:true},&quot;DecorateInfoW&quot;:{&quot;IsAbs&quot;:true},&quot;DecorateInfoX&quot;:{&quot;IsAbs&quot;:true,&quot;Pos&quot;:1},&quot;DecorateInfoY&quot;:{&quot;IsAbs&quot;:true,&quot;Pos&quot;:2},&quot;ReferentInfo&quot;:{&quot;Id&quot;:&quot;7351ffd9e00148b1b1d36a1a4b381ebf&quot;,&quot;X&quot;:{&quot;Pos&quot;:1},&quot;Y&quot;:{&quot;Pos&quot;:2}},&quot;whChangeMode&quot;: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2"/>
  <p:tag name="KSO_WM_UNIT_INDEX" val="2"/>
  <p:tag name="KSO_WM_UNIT_LAYERLEVEL" val="1"/>
  <p:tag name="KSO_WM_UNIT_SM_LIMIT_TYPE" val="2"/>
  <p:tag name="KSO_WM_UNIT_TEXT_FILL_FORE_SCHEMECOLOR_INDEX" val="2"/>
  <p:tag name="KSO_WM_UNIT_TEXT_FILL_FORE_SCHEMECOLOR_INDEX_BRIGHTNESS" val="0"/>
  <p:tag name="KSO_WM_UNIT_TEXT_FILL_TYPE" val="1"/>
  <p:tag name="KSO_WM_UNIT_TYPE" val="i"/>
  <p:tag name="KSO_WM_UNIT_VALUE" val="52"/>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 name="KSO_WM_UNIT_NOCLEAR" val="0"/>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公司名占位符"/>
  <p:tag name="KSO_WM_UNIT_SUBTYPE" val="g"/>
  <p:tag name="KSO_WM_UNIT_TYPE" val="f"/>
  <p:tag name="KSO_WM_UNIT_VALUE" val="10"/>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2"/>
  <p:tag name="KSO_WM_UNIT_INDEX" val="2"/>
  <p:tag name="KSO_WM_UNIT_LAYERLEVEL" val="1"/>
  <p:tag name="KSO_WM_UNIT_NOCLEAR" val="0"/>
  <p:tag name="KSO_WM_UNIT_PRESET_TEXT" val="署名占位符"/>
  <p:tag name="KSO_WM_UNIT_SUBTYPE" val="b"/>
  <p:tag name="KSO_WM_UNIT_TYPE" val="f"/>
  <p:tag name="KSO_WM_UNIT_VALUE" val="8"/>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77.xml><?xml version="1.0" encoding="utf-8"?>
<p:tagLst xmlns:p="http://schemas.openxmlformats.org/presentationml/2006/main">
  <p:tag name="KSO_WM_ASSEMBLE_CHIP_INDEX" val="d55175583e5240e29f2383aee2e138f4"/>
  <p:tag name="KSO_WM_BEAUTIFY_FLAG" val="#wm#"/>
  <p:tag name="KSO_WM_CHIP_FILLAREA_FILL_RULE" val="{&quot;fill_align&quot;:&quot;cm&quot;,&quot;fill_effect&quot;:[],&quot;fill_mode&quot;:&quot;full&quot;,&quot;sacle_strategy&quot;:&quot;stretch&quot;}"/>
  <p:tag name="KSO_WM_CHIP_GROUPID" val="61ad7ff610c80d8195a6be94"/>
  <p:tag name="KSO_WM_CHIP_XID" val="61ad7ff8f43d82924ffd5ae2"/>
  <p:tag name="KSO_WM_SLIDE_BACKGROUND_TYPE" val="general"/>
  <p:tag name="KSO_WM_TAG_VERSION" val="1.0"/>
  <p:tag name="KSO_WM_UNIT_COMPATIBLE" val="0"/>
  <p:tag name="KSO_WM_UNIT_DEC_AREA_ID" val="53504985f96f4de5ba17de377ea8375d"/>
  <p:tag name="KSO_WM_UNIT_DEC_CHANGEPICRESERVED" val="1"/>
  <p:tag name="KSO_WM_UNIT_DEC_SUPPORTCHANGEPIC" val="0"/>
  <p:tag name="KSO_WM_UNIT_DECORATE_INFO" val="{&quot;ReferentInfo&quot;:{&quot;Id&quot;:&quot;slide&quot;,&quot;X&quot;:{&quot;Pos&quot;:0},&quot;Y&quot;:{&quot;Pos&quot;:0}},&quot;DecorateInfoX&quot;:{&quot;Pos&quot;:0,&quot;IsAbs&quot;:false},&quot;DecorateInfoY&quot;:{&quot;Pos&quot;:0,&quot;IsAbs&quot;:false},&quot;DecorateInfoW&quot;:{&quot;IsAbs&quot;:false},&quot;DecorateInfoH&quot;:{&quot;IsAbs&quot;:false},&quot;whChangeMode&quot;:0}"/>
  <p:tag name="KSO_WM_UNIT_DIAGRAM_ISNUMVISUAL" val="0"/>
  <p:tag name="KSO_WM_UNIT_DIAGRAM_ISREFERUNIT" val="0"/>
  <p:tag name="KSO_WM_UNIT_HIGHLIGHT" val="0"/>
  <p:tag name="KSO_WM_UNIT_ID" val="_0*i*1"/>
  <p:tag name="KSO_WM_UNIT_INDEX" val="1"/>
  <p:tag name="KSO_WM_UNIT_LAYERLEVEL" val="1"/>
  <p:tag name="KSO_WM_UNIT_SM_LIMIT_TYPE" val="2"/>
  <p:tag name="KSO_WM_UNIT_TYPE" val="i"/>
</p:tagLst>
</file>

<file path=ppt/tags/tag78.xml><?xml version="1.0" encoding="utf-8"?>
<p:tagLst xmlns:p="http://schemas.openxmlformats.org/presentationml/2006/main">
  <p:tag name="KSO_WM_BEAUTIFY_FLAG" val="#wm#"/>
  <p:tag name="KSO_WM_TAG_VERSION" val="1.0"/>
  <p:tag name="KSO_WM_TEMPLATE_CATEGORY" val="custom"/>
  <p:tag name="KSO_WM_TEMPLATE_INDEX" val="20231590"/>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Lst>
</file>

<file path=ppt/tags/tag79.xml><?xml version="1.0" encoding="utf-8"?>
<p:tagLst xmlns:p="http://schemas.openxmlformats.org/presentationml/2006/main">
  <p:tag name="KSO_WM_BEAUTIFY_FLAG" val="#wm#"/>
  <p:tag name="KSO_WM_TAG_VERSION" val="1.0"/>
  <p:tag name="KSO_WM_TEMPLATE_CATEGORY" val="custom"/>
  <p:tag name="KSO_WM_TEMPLATE_INDEX" val="20231590"/>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3.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1590"/>
  <p:tag name="KSO_WM_TEMPLATE_MASTER_TYPE" val="0"/>
  <p:tag name="KSO_WM_TEMPLATE_SUBCATEGORY" val="29"/>
  <p:tag name="KSO_WM_TEMPLATE_THUMBS_INDEX" val="1、9"/>
</p:tagLst>
</file>

<file path=ppt/tags/tag84.xml><?xml version="1.0" encoding="utf-8"?>
<p:tagLst xmlns:p="http://schemas.openxmlformats.org/presentationml/2006/main">
  <p:tag name="KSO_WM_BEAUTIFY_FLAG" val="#wm#"/>
  <p:tag name="KSO_WM_TAG_VERSION" val="1.0"/>
  <p:tag name="KSO_WM_TEMPLATE_CATEGORY" val="custom"/>
  <p:tag name="KSO_WM_TEMPLATE_INDEX" val="20231590"/>
  <p:tag name="KSO_WM_UNIT_COMPATIBLE" val="0"/>
  <p:tag name="KSO_WM_UNIT_DIAGRAM_ISNUMVISUAL" val="0"/>
  <p:tag name="KSO_WM_UNIT_DIAGRAM_ISREFERUNIT" val="0"/>
  <p:tag name="KSO_WM_UNIT_HIGHLIGHT" val="0"/>
  <p:tag name="KSO_WM_UNIT_ID" val="custom20231590_1*a*1"/>
  <p:tag name="KSO_WM_UNIT_INDEX" val="1"/>
  <p:tag name="KSO_WM_UNIT_ISCONTENTSTITLE" val="0"/>
  <p:tag name="KSO_WM_UNIT_ISNUMDGMTITLE" val="0"/>
  <p:tag name="KSO_WM_UNIT_LAYERLEVEL" val="1"/>
  <p:tag name="KSO_WM_UNIT_NOCLEAR" val="0"/>
  <p:tag name="KSO_WM_UNIT_PRESET_TEXT" val="添加文档标题"/>
  <p:tag name="KSO_WM_UNIT_TYPE" val="a"/>
  <p:tag name="KSO_WM_UNIT_VALUE" val="30"/>
</p:tagLst>
</file>

<file path=ppt/tags/tag85.xml><?xml version="1.0" encoding="utf-8"?>
<p:tagLst xmlns:p="http://schemas.openxmlformats.org/presentationml/2006/main">
  <p:tag name="KSO_WM_BEAUTIFY_FLAG" val="#wm#"/>
  <p:tag name="KSO_WM_TAG_VERSION" val="1.0"/>
  <p:tag name="KSO_WM_TEMPLATE_CATEGORY" val="custom"/>
  <p:tag name="KSO_WM_TEMPLATE_INDEX" val="20231590"/>
  <p:tag name="KSO_WM_UNIT_COMPATIBLE" val="0"/>
  <p:tag name="KSO_WM_UNIT_DIAGRAM_ISNUMVISUAL" val="0"/>
  <p:tag name="KSO_WM_UNIT_DIAGRAM_ISREFERUNIT" val="0"/>
  <p:tag name="KSO_WM_UNIT_HIGHLIGHT" val="0"/>
  <p:tag name="KSO_WM_UNIT_ID" val="custom20231590_1*b*1"/>
  <p:tag name="KSO_WM_UNIT_INDEX" val="1"/>
  <p:tag name="KSO_WM_UNIT_ISCONTENTSTITLE" val="0"/>
  <p:tag name="KSO_WM_UNIT_ISNUMDGMTITLE" val="0"/>
  <p:tag name="KSO_WM_UNIT_LAYERLEVEL" val="1"/>
  <p:tag name="KSO_WM_UNIT_NOCLEAR" val="0"/>
  <p:tag name="KSO_WM_UNIT_PRESET_TEXT" val="单击此处添加副标题"/>
  <p:tag name="KSO_WM_UNIT_TYPE" val="b"/>
  <p:tag name="KSO_WM_UNIT_VALUE" val="80"/>
</p:tagLst>
</file>

<file path=ppt/tags/tag86.xml><?xml version="1.0" encoding="utf-8"?>
<p:tagLst xmlns:p="http://schemas.openxmlformats.org/presentationml/2006/main">
  <p:tag name="KSO_WM_BEAUTIFY_FLAG" val="#wm#"/>
  <p:tag name="KSO_WM_TAG_VERSION" val="1.0"/>
  <p:tag name="KSO_WM_TEMPLATE_CATEGORY" val="custom"/>
  <p:tag name="KSO_WM_TEMPLATE_INDEX" val="20231590"/>
  <p:tag name="KSO_WM_UNIT_COMPATIBLE" val="0"/>
  <p:tag name="KSO_WM_UNIT_DIAGRAM_ISNUMVISUAL" val="0"/>
  <p:tag name="KSO_WM_UNIT_DIAGRAM_ISREFERUNIT" val="0"/>
  <p:tag name="KSO_WM_UNIT_HIGHLIGHT" val="0"/>
  <p:tag name="KSO_WM_UNIT_ID" val="custom20231590_1*f*5"/>
  <p:tag name="KSO_WM_UNIT_INDEX" val="5"/>
  <p:tag name="KSO_WM_UNIT_LAYERLEVEL" val="1"/>
  <p:tag name="KSO_WM_UNIT_NOCLEAR" val="0"/>
  <p:tag name="KSO_WM_UNIT_PRESET_TEXT" val="金山办公软件有限公司"/>
  <p:tag name="KSO_WM_UNIT_SUBTYPE" val="g"/>
  <p:tag name="KSO_WM_UNIT_TYPE" val="f"/>
  <p:tag name="KSO_WM_UNIT_VALUE" val="8"/>
</p:tagLst>
</file>

<file path=ppt/tags/tag87.xml><?xml version="1.0" encoding="utf-8"?>
<p:tagLst xmlns:p="http://schemas.openxmlformats.org/presentationml/2006/main">
  <p:tag name="KSO_WM_BEAUTIFY_FLAG" val="#wm#"/>
  <p:tag name="KSO_WM_TAG_VERSION" val="1.0"/>
  <p:tag name="KSO_WM_TEMPLATE_CATEGORY" val="custom"/>
  <p:tag name="KSO_WM_TEMPLATE_INDEX" val="20231590"/>
  <p:tag name="KSO_WM_UNIT_COMPATIBLE" val="0"/>
  <p:tag name="KSO_WM_UNIT_DIAGRAM_ISNUMVISUAL" val="0"/>
  <p:tag name="KSO_WM_UNIT_DIAGRAM_ISREFERUNIT" val="0"/>
  <p:tag name="KSO_WM_UNIT_HIGHLIGHT" val="0"/>
  <p:tag name="KSO_WM_UNIT_ID" val="custom20231590_1*f*4"/>
  <p:tag name="KSO_WM_UNIT_INDEX" val="4"/>
  <p:tag name="KSO_WM_UNIT_LAYERLEVEL" val="1"/>
  <p:tag name="KSO_WM_UNIT_NOCLEAR" val="0"/>
  <p:tag name="KSO_WM_UNIT_PRESET_TEXT" val="汇报人：WPS"/>
  <p:tag name="KSO_WM_UNIT_SUBTYPE" val="b"/>
  <p:tag name="KSO_WM_UNIT_TYPE" val="f"/>
  <p:tag name="KSO_WM_UNIT_VALUE" val="8"/>
</p:tagLst>
</file>

<file path=ppt/tags/tag88.xml><?xml version="1.0" encoding="utf-8"?>
<p:tagLst xmlns:p="http://schemas.openxmlformats.org/presentationml/2006/main">
  <p:tag name="KSO_WM_BEAUTIFY_FLAG" val="#wm#"/>
  <p:tag name="KSO_WM_SLIDE_ID" val="custom20231590_1"/>
  <p:tag name="KSO_WM_SLIDE_INDEX" val="1"/>
  <p:tag name="KSO_WM_SLIDE_ITEM_CNT" val="0"/>
  <p:tag name="KSO_WM_SLIDE_LAYOUT" val="a_b_f"/>
  <p:tag name="KSO_WM_SLIDE_LAYOUT_CNT" val="1_1_2"/>
  <p:tag name="KSO_WM_SLIDE_SUBTYPE" val="pureTxt"/>
  <p:tag name="KSO_WM_SLIDE_TYPE" val="title"/>
  <p:tag name="KSO_WM_TAG_VERSION" val="1.0"/>
  <p:tag name="KSO_WM_TEMPLATE_CATEGORY" val="custom"/>
  <p:tag name="KSO_WM_TEMPLATE_COLOR_TYPE" val="0"/>
  <p:tag name="KSO_WM_TEMPLATE_INDEX" val="20231590"/>
  <p:tag name="KSO_WM_TEMPLATE_MASTER_TYPE" val="0"/>
  <p:tag name="KSO_WM_TEMPLATE_SUBCATEGORY" val="29"/>
  <p:tag name="KSO_WM_TEMPLATE_THUMBS_INDEX" val="1、9"/>
</p:tagLst>
</file>

<file path=ppt/tags/tag89.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1590"/>
  <p:tag name="KSO_WM_UNIT_COMPATIBLE" val="0"/>
  <p:tag name="KSO_WM_UNIT_DIAGRAM_ISNUMVISUAL" val="0"/>
  <p:tag name="KSO_WM_UNIT_DIAGRAM_ISREFERUNIT" val="0"/>
  <p:tag name="KSO_WM_UNIT_HIGHLIGHT" val="0"/>
  <p:tag name="KSO_WM_UNIT_ID" val="custom20231590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3"/>
</p:tagLst>
</file>

<file path=ppt/tags/tag90.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1590"/>
  <p:tag name="KSO_WM_UNIT_COMPATIBLE" val="0"/>
  <p:tag name="KSO_WM_UNIT_DIAGRAM_ISNUMVISUAL" val="0"/>
  <p:tag name="KSO_WM_UNIT_DIAGRAM_ISREFERUNIT" val="0"/>
  <p:tag name="KSO_WM_UNIT_HIGHLIGHT" val="0"/>
  <p:tag name="KSO_WM_UNIT_ID" val="custom20231590_6*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0"/>
</p:tagLst>
</file>

<file path=ppt/tags/tag9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62.24535433070866,&quot;width&quot;:393.71448818897636}"/>
  <p:tag name="KSO_WM_TAG_VERSION" val="1.0"/>
  <p:tag name="KSO_WM_TEMPLATE_CATEGORY" val="custom"/>
  <p:tag name="KSO_WM_TEMPLATE_INDEX" val="20231590"/>
  <p:tag name="KSO_WM_UNIT_COMPATIBLE" val="0"/>
  <p:tag name="KSO_WM_UNIT_DIAGRAM_ISNUMVISUAL" val="0"/>
  <p:tag name="KSO_WM_UNIT_DIAGRAM_ISREFERUNIT" val="0"/>
  <p:tag name="KSO_WM_UNIT_HIGHLIGHT" val="0"/>
  <p:tag name="KSO_WM_UNIT_ID" val="custom20231590_6*l_h_i*1_1_1"/>
  <p:tag name="KSO_WM_UNIT_INDEX" val="1_1_1"/>
  <p:tag name="KSO_WM_UNIT_LAYERLEVEL" val="1_1_1"/>
  <p:tag name="KSO_WM_UNIT_PRESET_TEXT" val="01"/>
  <p:tag name="KSO_WM_UNIT_SUBTYPE" val="d"/>
  <p:tag name="KSO_WM_UNIT_TYPE" val="l_h_i"/>
</p:tagLst>
</file>

<file path=ppt/tags/tag9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62.24535433070866,&quot;width&quot;:393.71448818897636}"/>
  <p:tag name="KSO_WM_TAG_VERSION" val="1.0"/>
  <p:tag name="KSO_WM_TEMPLATE_CATEGORY" val="custom"/>
  <p:tag name="KSO_WM_TEMPLATE_INDEX" val="20231590"/>
  <p:tag name="KSO_WM_UNIT_COMPATIBLE" val="0"/>
  <p:tag name="KSO_WM_UNIT_DIAGRAM_ISNUMVISUAL" val="0"/>
  <p:tag name="KSO_WM_UNIT_DIAGRAM_ISREFERUNIT" val="0"/>
  <p:tag name="KSO_WM_UNIT_HIGHLIGHT" val="0"/>
  <p:tag name="KSO_WM_UNIT_ID" val="custom20231590_6*l_h_a*1_1_1"/>
  <p:tag name="KSO_WM_UNIT_INDEX" val="1_1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9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62.24535433070866,&quot;width&quot;:393.71448818897636}"/>
  <p:tag name="KSO_WM_TAG_VERSION" val="1.0"/>
  <p:tag name="KSO_WM_TEMPLATE_CATEGORY" val="custom"/>
  <p:tag name="KSO_WM_TEMPLATE_INDEX" val="20231590"/>
  <p:tag name="KSO_WM_UNIT_COMPATIBLE" val="0"/>
  <p:tag name="KSO_WM_UNIT_DIAGRAM_ISNUMVISUAL" val="0"/>
  <p:tag name="KSO_WM_UNIT_DIAGRAM_ISREFERUNIT" val="0"/>
  <p:tag name="KSO_WM_UNIT_HIGHLIGHT" val="0"/>
  <p:tag name="KSO_WM_UNIT_ID" val="custom20231590_6*l_h_i*1_2_1"/>
  <p:tag name="KSO_WM_UNIT_INDEX" val="1_2_1"/>
  <p:tag name="KSO_WM_UNIT_LAYERLEVEL" val="1_1_1"/>
  <p:tag name="KSO_WM_UNIT_PRESET_TEXT" val="02"/>
  <p:tag name="KSO_WM_UNIT_SUBTYPE" val="d"/>
  <p:tag name="KSO_WM_UNIT_TYPE" val="l_h_i"/>
</p:tagLst>
</file>

<file path=ppt/tags/tag9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62.24535433070866,&quot;width&quot;:393.71448818897636}"/>
  <p:tag name="KSO_WM_TAG_VERSION" val="1.0"/>
  <p:tag name="KSO_WM_TEMPLATE_CATEGORY" val="custom"/>
  <p:tag name="KSO_WM_TEMPLATE_INDEX" val="20231590"/>
  <p:tag name="KSO_WM_UNIT_COMPATIBLE" val="0"/>
  <p:tag name="KSO_WM_UNIT_DIAGRAM_ISNUMVISUAL" val="0"/>
  <p:tag name="KSO_WM_UNIT_DIAGRAM_ISREFERUNIT" val="0"/>
  <p:tag name="KSO_WM_UNIT_HIGHLIGHT" val="0"/>
  <p:tag name="KSO_WM_UNIT_ID" val="custom20231590_6*l_h_a*1_2_1"/>
  <p:tag name="KSO_WM_UNIT_INDEX" val="1_2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9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62.24535433070866,&quot;width&quot;:393.71448818897636}"/>
  <p:tag name="KSO_WM_TAG_VERSION" val="1.0"/>
  <p:tag name="KSO_WM_TEMPLATE_CATEGORY" val="custom"/>
  <p:tag name="KSO_WM_TEMPLATE_INDEX" val="20231590"/>
  <p:tag name="KSO_WM_UNIT_COMPATIBLE" val="0"/>
  <p:tag name="KSO_WM_UNIT_DIAGRAM_ISNUMVISUAL" val="0"/>
  <p:tag name="KSO_WM_UNIT_DIAGRAM_ISREFERUNIT" val="0"/>
  <p:tag name="KSO_WM_UNIT_HIGHLIGHT" val="0"/>
  <p:tag name="KSO_WM_UNIT_ID" val="custom20231590_6*l_h_i*1_3_1"/>
  <p:tag name="KSO_WM_UNIT_INDEX" val="1_3_1"/>
  <p:tag name="KSO_WM_UNIT_LAYERLEVEL" val="1_1_1"/>
  <p:tag name="KSO_WM_UNIT_PRESET_TEXT" val="03"/>
  <p:tag name="KSO_WM_UNIT_SUBTYPE" val="d"/>
  <p:tag name="KSO_WM_UNIT_TYPE" val="l_h_i"/>
</p:tagLst>
</file>

<file path=ppt/tags/tag9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62.24535433070866,&quot;width&quot;:393.71448818897636}"/>
  <p:tag name="KSO_WM_TAG_VERSION" val="1.0"/>
  <p:tag name="KSO_WM_TEMPLATE_CATEGORY" val="custom"/>
  <p:tag name="KSO_WM_TEMPLATE_INDEX" val="20231590"/>
  <p:tag name="KSO_WM_UNIT_COMPATIBLE" val="0"/>
  <p:tag name="KSO_WM_UNIT_DIAGRAM_ISNUMVISUAL" val="0"/>
  <p:tag name="KSO_WM_UNIT_DIAGRAM_ISREFERUNIT" val="0"/>
  <p:tag name="KSO_WM_UNIT_HIGHLIGHT" val="0"/>
  <p:tag name="KSO_WM_UNIT_ID" val="custom20231590_6*l_h_a*1_3_1"/>
  <p:tag name="KSO_WM_UNIT_INDEX" val="1_3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9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62.24535433070866,&quot;width&quot;:393.71448818897636}"/>
  <p:tag name="KSO_WM_TAG_VERSION" val="1.0"/>
  <p:tag name="KSO_WM_TEMPLATE_CATEGORY" val="custom"/>
  <p:tag name="KSO_WM_TEMPLATE_INDEX" val="20231590"/>
  <p:tag name="KSO_WM_UNIT_COMPATIBLE" val="0"/>
  <p:tag name="KSO_WM_UNIT_DIAGRAM_ISNUMVISUAL" val="0"/>
  <p:tag name="KSO_WM_UNIT_DIAGRAM_ISREFERUNIT" val="0"/>
  <p:tag name="KSO_WM_UNIT_HIGHLIGHT" val="0"/>
  <p:tag name="KSO_WM_UNIT_ID" val="custom20231590_6*l_h_i*1_4_1"/>
  <p:tag name="KSO_WM_UNIT_INDEX" val="1_4_1"/>
  <p:tag name="KSO_WM_UNIT_LAYERLEVEL" val="1_1_1"/>
  <p:tag name="KSO_WM_UNIT_PRESET_TEXT" val="04"/>
  <p:tag name="KSO_WM_UNIT_SUBTYPE" val="d"/>
  <p:tag name="KSO_WM_UNIT_TYPE" val="l_h_i"/>
</p:tagLst>
</file>

<file path=ppt/tags/tag9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62.24535433070866,&quot;width&quot;:393.71448818897636}"/>
  <p:tag name="KSO_WM_TAG_VERSION" val="1.0"/>
  <p:tag name="KSO_WM_TEMPLATE_CATEGORY" val="custom"/>
  <p:tag name="KSO_WM_TEMPLATE_INDEX" val="20231590"/>
  <p:tag name="KSO_WM_UNIT_COMPATIBLE" val="0"/>
  <p:tag name="KSO_WM_UNIT_DIAGRAM_ISNUMVISUAL" val="0"/>
  <p:tag name="KSO_WM_UNIT_DIAGRAM_ISREFERUNIT" val="0"/>
  <p:tag name="KSO_WM_UNIT_HIGHLIGHT" val="0"/>
  <p:tag name="KSO_WM_UNIT_ID" val="custom20231590_6*l_h_a*1_4_1"/>
  <p:tag name="KSO_WM_UNIT_INDEX" val="1_4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9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62.24535433070866,&quot;width&quot;:393.71448818897636}"/>
  <p:tag name="KSO_WM_TAG_VERSION" val="1.0"/>
  <p:tag name="KSO_WM_TEMPLATE_CATEGORY" val="custom"/>
  <p:tag name="KSO_WM_TEMPLATE_INDEX" val="20231590"/>
  <p:tag name="KSO_WM_UNIT_COMPATIBLE" val="0"/>
  <p:tag name="KSO_WM_UNIT_DIAGRAM_ISNUMVISUAL" val="0"/>
  <p:tag name="KSO_WM_UNIT_DIAGRAM_ISREFERUNIT" val="0"/>
  <p:tag name="KSO_WM_UNIT_HIGHLIGHT" val="0"/>
  <p:tag name="KSO_WM_UNIT_ID" val="custom20231590_6*l_h_i*1_5_1"/>
  <p:tag name="KSO_WM_UNIT_INDEX" val="1_5_1"/>
  <p:tag name="KSO_WM_UNIT_LAYERLEVEL" val="1_1_1"/>
  <p:tag name="KSO_WM_UNIT_PRESET_TEXT" val="05"/>
  <p:tag name="KSO_WM_UNIT_SUBTYPE" val="d"/>
  <p:tag name="KSO_WM_UNIT_TYPE" val="l_h_i"/>
</p:tagLst>
</file>

<file path=ppt/tags/tag10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62.24535433070866,&quot;width&quot;:393.71448818897636}"/>
  <p:tag name="KSO_WM_TAG_VERSION" val="1.0"/>
  <p:tag name="KSO_WM_TEMPLATE_CATEGORY" val="custom"/>
  <p:tag name="KSO_WM_TEMPLATE_INDEX" val="20231590"/>
  <p:tag name="KSO_WM_UNIT_COMPATIBLE" val="0"/>
  <p:tag name="KSO_WM_UNIT_DIAGRAM_ISNUMVISUAL" val="0"/>
  <p:tag name="KSO_WM_UNIT_DIAGRAM_ISREFERUNIT" val="0"/>
  <p:tag name="KSO_WM_UNIT_HIGHLIGHT" val="0"/>
  <p:tag name="KSO_WM_UNIT_ID" val="custom20231590_6*l_h_a*1_5_1"/>
  <p:tag name="KSO_WM_UNIT_INDEX" val="1_5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10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62.24535433070866,&quot;width&quot;:393.71448818897636}"/>
  <p:tag name="KSO_WM_TAG_VERSION" val="1.0"/>
  <p:tag name="KSO_WM_TEMPLATE_CATEGORY" val="custom"/>
  <p:tag name="KSO_WM_TEMPLATE_INDEX" val="20231590"/>
  <p:tag name="KSO_WM_UNIT_COMPATIBLE" val="0"/>
  <p:tag name="KSO_WM_UNIT_DIAGRAM_ISNUMVISUAL" val="0"/>
  <p:tag name="KSO_WM_UNIT_DIAGRAM_ISREFERUNIT" val="0"/>
  <p:tag name="KSO_WM_UNIT_HIGHLIGHT" val="0"/>
  <p:tag name="KSO_WM_UNIT_ID" val="custom20231590_6*l_h_i*1_6_1"/>
  <p:tag name="KSO_WM_UNIT_INDEX" val="1_6_1"/>
  <p:tag name="KSO_WM_UNIT_LAYERLEVEL" val="1_1_1"/>
  <p:tag name="KSO_WM_UNIT_PRESET_TEXT" val="06"/>
  <p:tag name="KSO_WM_UNIT_SUBTYPE" val="d"/>
  <p:tag name="KSO_WM_UNIT_TYPE" val="l_h_i"/>
</p:tagLst>
</file>

<file path=ppt/tags/tag10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262.24535433070866,&quot;width&quot;:393.71448818897636}"/>
  <p:tag name="KSO_WM_TAG_VERSION" val="1.0"/>
  <p:tag name="KSO_WM_TEMPLATE_CATEGORY" val="custom"/>
  <p:tag name="KSO_WM_TEMPLATE_INDEX" val="20231590"/>
  <p:tag name="KSO_WM_UNIT_COMPATIBLE" val="0"/>
  <p:tag name="KSO_WM_UNIT_DIAGRAM_ISNUMVISUAL" val="0"/>
  <p:tag name="KSO_WM_UNIT_DIAGRAM_ISREFERUNIT" val="0"/>
  <p:tag name="KSO_WM_UNIT_HIGHLIGHT" val="0"/>
  <p:tag name="KSO_WM_UNIT_ID" val="custom20231590_6*l_h_a*1_6_1"/>
  <p:tag name="KSO_WM_UNIT_INDEX" val="1_6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103.xml><?xml version="1.0" encoding="utf-8"?>
<p:tagLst xmlns:p="http://schemas.openxmlformats.org/presentationml/2006/main">
  <p:tag name="KSO_WM_BEAUTIFY_FLAG" val="#wm#"/>
  <p:tag name="KSO_WM_DIAGRAM_GROUP_CODE" val="l1-1"/>
  <p:tag name="KSO_WM_SLIDE_DIAGTYPE" val="l"/>
  <p:tag name="KSO_WM_SLIDE_ID" val="custom20231590_6"/>
  <p:tag name="KSO_WM_SLIDE_INDEX" val="6"/>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0"/>
  <p:tag name="KSO_WM_TEMPLATE_INDEX" val="20231590"/>
  <p:tag name="KSO_WM_TEMPLATE_MASTER_TYPE" val="0"/>
  <p:tag name="KSO_WM_TEMPLATE_SUBCATEGORY" val="29"/>
</p:tagLst>
</file>

<file path=ppt/tags/tag104.xml><?xml version="1.0" encoding="utf-8"?>
<p:tagLst xmlns:p="http://schemas.openxmlformats.org/presentationml/2006/main">
  <p:tag name="KSO_WM_BEAUTIFY_FLAG" val="#wm#"/>
  <p:tag name="KSO_WM_TAG_VERSION" val="1.0"/>
  <p:tag name="KSO_WM_TEMPLATE_CATEGORY" val="custom"/>
  <p:tag name="KSO_WM_TEMPLATE_INDEX" val="20231590"/>
  <p:tag name="KSO_WM_UNIT_COMPATIBLE" val="0"/>
  <p:tag name="KSO_WM_UNIT_DIAGRAM_ISNUMVISUAL" val="0"/>
  <p:tag name="KSO_WM_UNIT_DIAGRAM_ISREFERUNIT" val="0"/>
  <p:tag name="KSO_WM_UNIT_HIGHLIGHT" val="0"/>
  <p:tag name="KSO_WM_UNIT_ID" val="custom20231590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05.xml><?xml version="1.0" encoding="utf-8"?>
<p:tagLst xmlns:p="http://schemas.openxmlformats.org/presentationml/2006/main">
  <p:tag name="KSO_WM_BEAUTIFY_FLAG" val="#wm#"/>
  <p:tag name="KSO_WM_TAG_VERSION" val="1.0"/>
  <p:tag name="KSO_WM_TEMPLATE_CATEGORY" val="custom"/>
  <p:tag name="KSO_WM_TEMPLATE_INDEX" val="20231590"/>
  <p:tag name="KSO_WM_UNIT_COMPATIBLE" val="0"/>
  <p:tag name="KSO_WM_UNIT_DIAGRAM_ISNUMVISUAL" val="0"/>
  <p:tag name="KSO_WM_UNIT_DIAGRAM_ISREFERUNIT" val="0"/>
  <p:tag name="KSO_WM_UNIT_HIGHLIGHT" val="0"/>
  <p:tag name="KSO_WM_UNIT_ID" val="custom20231590_7*b*1"/>
  <p:tag name="KSO_WM_UNIT_INDEX" val="1"/>
  <p:tag name="KSO_WM_UNIT_ISCONTENTSTITLE" val="0"/>
  <p:tag name="KSO_WM_UNIT_ISNUMDGMTITLE" val="0"/>
  <p:tag name="KSO_WM_UNIT_LAYERLEVEL" val="1"/>
  <p:tag name="KSO_WM_UNIT_NOCLEAR" val="0"/>
  <p:tag name="KSO_WM_UNIT_PRESET_TEXT" val="章节副标题"/>
  <p:tag name="KSO_WM_UNIT_TYPE" val="b"/>
  <p:tag name="KSO_WM_UNIT_VALUE" val="35"/>
</p:tagLst>
</file>

<file path=ppt/tags/tag106.xml><?xml version="1.0" encoding="utf-8"?>
<p:tagLst xmlns:p="http://schemas.openxmlformats.org/presentationml/2006/main">
  <p:tag name="KSO_WM_BEAUTIFY_FLAG" val="#wm#"/>
  <p:tag name="KSO_WM_SLIDE_ID" val="custom20231590_7"/>
  <p:tag name="KSO_WM_SLIDE_INDEX" val="7"/>
  <p:tag name="KSO_WM_SLIDE_ITEM_CNT" val="0"/>
  <p:tag name="KSO_WM_SLIDE_LAYOUT" val="a_b"/>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1590"/>
  <p:tag name="KSO_WM_TEMPLATE_MASTER_TYPE" val="0"/>
  <p:tag name="KSO_WM_TEMPLATE_SUBCATEGORY" val="29"/>
</p:tagLst>
</file>

<file path=ppt/tags/tag1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0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0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1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1_1"/>
  <p:tag name="KSO_WM_UNIT_INDEX" val="1_1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2_1"/>
  <p:tag name="KSO_WM_UNIT_INDEX" val="1_2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3_1"/>
  <p:tag name="KSO_WM_UNIT_INDEX" val="1_3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4_1"/>
  <p:tag name="KSO_WM_UNIT_INDEX" val="1_4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VALUE" val="60"/>
</p:tagLst>
</file>

<file path=ppt/tags/tag11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11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117.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11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11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12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121.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12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1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2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12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127.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12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12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13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131.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13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13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3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35.xml><?xml version="1.0" encoding="utf-8"?>
<p:tagLst xmlns:p="http://schemas.openxmlformats.org/presentationml/2006/main">
  <p:tag name="KSO_WM_BEAUTIFY_FLAG" val="#wm#"/>
  <p:tag name="KSO_WM_TAG_VERSION" val="1.0"/>
  <p:tag name="KSO_WM_TEMPLATE_CATEGORY" val="custom"/>
  <p:tag name="KSO_WM_TEMPLATE_INDEX" val="20231590"/>
  <p:tag name="KSO_WM_UNIT_COMPATIBLE" val="0"/>
  <p:tag name="KSO_WM_UNIT_DIAGRAM_ISNUMVISUAL" val="0"/>
  <p:tag name="KSO_WM_UNIT_DIAGRAM_ISREFERUNIT" val="0"/>
  <p:tag name="KSO_WM_UNIT_HIGHLIGHT" val="0"/>
  <p:tag name="KSO_WM_UNIT_ID" val="custom20231590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36.xml><?xml version="1.0" encoding="utf-8"?>
<p:tagLst xmlns:p="http://schemas.openxmlformats.org/presentationml/2006/main">
  <p:tag name="KSO_WM_BEAUTIFY_FLAG" val="#wm#"/>
  <p:tag name="KSO_WM_TAG_VERSION" val="1.0"/>
  <p:tag name="KSO_WM_TEMPLATE_CATEGORY" val="custom"/>
  <p:tag name="KSO_WM_TEMPLATE_INDEX" val="20231590"/>
  <p:tag name="KSO_WM_UNIT_COMPATIBLE" val="0"/>
  <p:tag name="KSO_WM_UNIT_DIAGRAM_ISNUMVISUAL" val="0"/>
  <p:tag name="KSO_WM_UNIT_DIAGRAM_ISREFERUNIT" val="0"/>
  <p:tag name="KSO_WM_UNIT_HIGHLIGHT" val="0"/>
  <p:tag name="KSO_WM_UNIT_ID" val="custom20231590_7*b*1"/>
  <p:tag name="KSO_WM_UNIT_INDEX" val="1"/>
  <p:tag name="KSO_WM_UNIT_ISCONTENTSTITLE" val="0"/>
  <p:tag name="KSO_WM_UNIT_ISNUMDGMTITLE" val="0"/>
  <p:tag name="KSO_WM_UNIT_LAYERLEVEL" val="1"/>
  <p:tag name="KSO_WM_UNIT_NOCLEAR" val="0"/>
  <p:tag name="KSO_WM_UNIT_PRESET_TEXT" val="章节副标题"/>
  <p:tag name="KSO_WM_UNIT_TYPE" val="b"/>
  <p:tag name="KSO_WM_UNIT_VALUE" val="35"/>
</p:tagLst>
</file>

<file path=ppt/tags/tag137.xml><?xml version="1.0" encoding="utf-8"?>
<p:tagLst xmlns:p="http://schemas.openxmlformats.org/presentationml/2006/main">
  <p:tag name="KSO_WM_BEAUTIFY_FLAG" val="#wm#"/>
  <p:tag name="KSO_WM_SLIDE_ID" val="custom20231590_7"/>
  <p:tag name="KSO_WM_SLIDE_INDEX" val="7"/>
  <p:tag name="KSO_WM_SLIDE_ITEM_CNT" val="0"/>
  <p:tag name="KSO_WM_SLIDE_LAYOUT" val="a_b"/>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1590"/>
  <p:tag name="KSO_WM_TEMPLATE_MASTER_TYPE" val="0"/>
  <p:tag name="KSO_WM_TEMPLATE_SUBCATEGORY" val="29"/>
</p:tagLst>
</file>

<file path=ppt/tags/tag13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i*1_1_1"/>
  <p:tag name="KSO_WM_UNIT_INDEX" val="1_1_1"/>
  <p:tag name="KSO_WM_UNIT_LAYERLEVEL" val="1_1_1"/>
  <p:tag name="KSO_WM_UNIT_TYPE" val="l_h_i"/>
</p:tagLst>
</file>

<file path=ppt/tags/tag13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5*l_h_i*1_1_2"/>
  <p:tag name="KSO_WM_UNIT_INDEX" val="1_1_2"/>
  <p:tag name="KSO_WM_UNIT_LAYERLEVEL" val="1_1_1"/>
  <p:tag name="KSO_WM_UNIT_TYPE" val="l_h_i"/>
</p:tagLst>
</file>

<file path=ppt/tags/tag14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4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i*1_2_1"/>
  <p:tag name="KSO_WM_UNIT_INDEX" val="1_2_1"/>
  <p:tag name="KSO_WM_UNIT_LAYERLEVEL" val="1_1_1"/>
  <p:tag name="KSO_WM_UNIT_TYPE" val="l_h_i"/>
</p:tagLst>
</file>

<file path=ppt/tags/tag14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5*l_h_i*1_2_2"/>
  <p:tag name="KSO_WM_UNIT_INDEX" val="1_2_2"/>
  <p:tag name="KSO_WM_UNIT_LAYERLEVEL" val="1_1_1"/>
  <p:tag name="KSO_WM_UNIT_TYPE" val="l_h_i"/>
</p:tagLst>
</file>

<file path=ppt/tags/tag14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14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i*1_3_1"/>
  <p:tag name="KSO_WM_UNIT_INDEX" val="1_3_1"/>
  <p:tag name="KSO_WM_UNIT_LAYERLEVEL" val="1_1_1"/>
  <p:tag name="KSO_WM_UNIT_TYPE" val="l_h_i"/>
</p:tagLst>
</file>

<file path=ppt/tags/tag14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5*l_h_i*1_3_2"/>
  <p:tag name="KSO_WM_UNIT_INDEX" val="1_3_2"/>
  <p:tag name="KSO_WM_UNIT_LAYERLEVEL" val="1_1_1"/>
  <p:tag name="KSO_WM_UNIT_TYPE" val="l_h_i"/>
</p:tagLst>
</file>

<file path=ppt/tags/tag14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14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i*1_4_1"/>
  <p:tag name="KSO_WM_UNIT_INDEX" val="1_4_1"/>
  <p:tag name="KSO_WM_UNIT_LAYERLEVEL" val="1_1_1"/>
  <p:tag name="KSO_WM_UNIT_TYPE" val="l_h_i"/>
</p:tagLst>
</file>

<file path=ppt/tags/tag14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5*l_h_i*1_4_2"/>
  <p:tag name="KSO_WM_UNIT_INDEX" val="1_4_2"/>
  <p:tag name="KSO_WM_UNIT_LAYERLEVEL" val="1_1_1"/>
  <p:tag name="KSO_WM_UNIT_TYPE" val="l_h_i"/>
</p:tagLst>
</file>

<file path=ppt/tags/tag1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5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i*1_5_1"/>
  <p:tag name="KSO_WM_UNIT_INDEX" val="1_5_1"/>
  <p:tag name="KSO_WM_UNIT_LAYERLEVEL" val="1_1_1"/>
  <p:tag name="KSO_WM_UNIT_TYPE" val="l_h_i"/>
</p:tagLst>
</file>

<file path=ppt/tags/tag15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5*l_h_i*1_5_2"/>
  <p:tag name="KSO_WM_UNIT_INDEX" val="1_5_2"/>
  <p:tag name="KSO_WM_UNIT_LAYERLEVEL" val="1_1_1"/>
  <p:tag name="KSO_WM_UNIT_TYPE" val="l_h_i"/>
</p:tagLst>
</file>

<file path=ppt/tags/tag15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f*1_5_1"/>
  <p:tag name="KSO_WM_UNIT_INDEX" val="1_5_1"/>
  <p:tag name="KSO_WM_UNIT_LAYERLEVEL" val="1_1_1"/>
  <p:tag name="KSO_WM_UNIT_NOCLEAR" val="0"/>
  <p:tag name="KSO_WM_UNIT_PRESET_TEXT" val="单击此处输入你的正文，文字是您思想的提炼。"/>
  <p:tag name="KSO_WM_UNIT_SUBTYPE" val="a"/>
  <p:tag name="KSO_WM_UNIT_TYPE" val="l_h_f"/>
</p:tagLst>
</file>

<file path=ppt/tags/tag15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i*1_6_1"/>
  <p:tag name="KSO_WM_UNIT_INDEX" val="1_6_1"/>
  <p:tag name="KSO_WM_UNIT_LAYERLEVEL" val="1_1_1"/>
  <p:tag name="KSO_WM_UNIT_TYPE" val="l_h_i"/>
</p:tagLst>
</file>

<file path=ppt/tags/tag15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5*l_h_i*1_6_2"/>
  <p:tag name="KSO_WM_UNIT_INDEX" val="1_6_2"/>
  <p:tag name="KSO_WM_UNIT_LAYERLEVEL" val="1_1_1"/>
  <p:tag name="KSO_WM_UNIT_TYPE" val="l_h_i"/>
</p:tagLst>
</file>

<file path=ppt/tags/tag15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5*l_h_f*1_6_1"/>
  <p:tag name="KSO_WM_UNIT_INDEX" val="1_6_1"/>
  <p:tag name="KSO_WM_UNIT_LAYERLEVEL" val="1_1_1"/>
  <p:tag name="KSO_WM_UNIT_NOCLEAR" val="0"/>
  <p:tag name="KSO_WM_UNIT_PRESET_TEXT" val="单击此处输入你的正文，文字是您思想的提炼。"/>
  <p:tag name="KSO_WM_UNIT_SUBTYPE" val="a"/>
  <p:tag name="KSO_WM_UNIT_TYPE" val="l_h_f"/>
</p:tagLst>
</file>

<file path=ppt/tags/tag15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5*l_h_i*1_1_1"/>
  <p:tag name="KSO_WM_UNIT_INDEX" val="1_1_1"/>
  <p:tag name="KSO_WM_UNIT_LAYERLEVEL" val="1_1_1"/>
  <p:tag name="KSO_WM_UNIT_TYPE" val="l_h_i"/>
</p:tagLst>
</file>

<file path=ppt/tags/tag15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5*l_h_i*1_1_2"/>
  <p:tag name="KSO_WM_UNIT_INDEX" val="1_1_2"/>
  <p:tag name="KSO_WM_UNIT_LAYERLEVEL" val="1_1_1"/>
  <p:tag name="KSO_WM_UNIT_TYPE" val="l_h_i"/>
</p:tagLst>
</file>

<file path=ppt/tags/tag15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5*l_h_f*1_1_1"/>
  <p:tag name="KSO_WM_UNIT_INDEX" val="1_1_1"/>
  <p:tag name="KSO_WM_UNIT_LAYERLEVEL" val="1_1_1"/>
  <p:tag name="KSO_WM_UNIT_NOCLEAR" val="0"/>
  <p:tag name="KSO_WM_UNIT_PRESET_TEXT" val="此处输入你的正文，文字是您思想的提炼。"/>
  <p:tag name="KSO_WM_UNIT_SUBTYPE" val="a"/>
  <p:tag name="KSO_WM_UNIT_TYPE" val="l_h_f"/>
</p:tagLst>
</file>

<file path=ppt/tags/tag15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5*l_h_i*1_2_1"/>
  <p:tag name="KSO_WM_UNIT_INDEX" val="1_2_1"/>
  <p:tag name="KSO_WM_UNIT_LAYERLEVEL" val="1_1_1"/>
  <p:tag name="KSO_WM_UNIT_TYPE" val="l_h_i"/>
</p:tagLst>
</file>

<file path=ppt/tags/tag16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5*l_h_i*1_2_2"/>
  <p:tag name="KSO_WM_UNIT_INDEX" val="1_2_2"/>
  <p:tag name="KSO_WM_UNIT_LAYERLEVEL" val="1_1_1"/>
  <p:tag name="KSO_WM_UNIT_TYPE" val="l_h_i"/>
</p:tagLst>
</file>

<file path=ppt/tags/tag16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5*l_h_f*1_2_1"/>
  <p:tag name="KSO_WM_UNIT_INDEX" val="1_2_1"/>
  <p:tag name="KSO_WM_UNIT_LAYERLEVEL" val="1_1_1"/>
  <p:tag name="KSO_WM_UNIT_NOCLEAR" val="0"/>
  <p:tag name="KSO_WM_UNIT_PRESET_TEXT" val="此处输入你的正文，文字是您思想的提炼。"/>
  <p:tag name="KSO_WM_UNIT_SUBTYPE" val="a"/>
  <p:tag name="KSO_WM_UNIT_TYPE" val="l_h_f"/>
</p:tagLst>
</file>

<file path=ppt/tags/tag16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5*l_h_i*1_3_1"/>
  <p:tag name="KSO_WM_UNIT_INDEX" val="1_3_1"/>
  <p:tag name="KSO_WM_UNIT_LAYERLEVEL" val="1_1_1"/>
  <p:tag name="KSO_WM_UNIT_TYPE" val="l_h_i"/>
</p:tagLst>
</file>

<file path=ppt/tags/tag16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5*l_h_i*1_3_2"/>
  <p:tag name="KSO_WM_UNIT_INDEX" val="1_3_2"/>
  <p:tag name="KSO_WM_UNIT_LAYERLEVEL" val="1_1_1"/>
  <p:tag name="KSO_WM_UNIT_TYPE" val="l_h_i"/>
</p:tagLst>
</file>

<file path=ppt/tags/tag16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5*l_h_f*1_3_1"/>
  <p:tag name="KSO_WM_UNIT_INDEX" val="1_3_1"/>
  <p:tag name="KSO_WM_UNIT_LAYERLEVEL" val="1_1_1"/>
  <p:tag name="KSO_WM_UNIT_NOCLEAR" val="0"/>
  <p:tag name="KSO_WM_UNIT_PRESET_TEXT" val="此处输入你的正文，文字是您思想的提炼。"/>
  <p:tag name="KSO_WM_UNIT_SUBTYPE" val="a"/>
  <p:tag name="KSO_WM_UNIT_TYPE" val="l_h_f"/>
</p:tagLst>
</file>

<file path=ppt/tags/tag16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5*l_h_i*1_4_1"/>
  <p:tag name="KSO_WM_UNIT_INDEX" val="1_4_1"/>
  <p:tag name="KSO_WM_UNIT_LAYERLEVEL" val="1_1_1"/>
  <p:tag name="KSO_WM_UNIT_TYPE" val="l_h_i"/>
</p:tagLst>
</file>

<file path=ppt/tags/tag16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5*l_h_i*1_4_2"/>
  <p:tag name="KSO_WM_UNIT_INDEX" val="1_4_2"/>
  <p:tag name="KSO_WM_UNIT_LAYERLEVEL" val="1_1_1"/>
  <p:tag name="KSO_WM_UNIT_TYPE" val="l_h_i"/>
</p:tagLst>
</file>

<file path=ppt/tags/tag16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5*l_h_f*1_4_1"/>
  <p:tag name="KSO_WM_UNIT_INDEX" val="1_4_1"/>
  <p:tag name="KSO_WM_UNIT_LAYERLEVEL" val="1_1_1"/>
  <p:tag name="KSO_WM_UNIT_NOCLEAR" val="0"/>
  <p:tag name="KSO_WM_UNIT_PRESET_TEXT" val="此处输入你的正文，文字是您思想的提炼。"/>
  <p:tag name="KSO_WM_UNIT_SUBTYPE" val="a"/>
  <p:tag name="KSO_WM_UNIT_TYPE" val="l_h_f"/>
</p:tagLst>
</file>

<file path=ppt/tags/tag16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5*l_h_i*1_5_1"/>
  <p:tag name="KSO_WM_UNIT_INDEX" val="1_5_1"/>
  <p:tag name="KSO_WM_UNIT_LAYERLEVEL" val="1_1_1"/>
  <p:tag name="KSO_WM_UNIT_TYPE" val="l_h_i"/>
</p:tagLst>
</file>

<file path=ppt/tags/tag16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5*l_h_i*1_5_2"/>
  <p:tag name="KSO_WM_UNIT_INDEX" val="1_5_2"/>
  <p:tag name="KSO_WM_UNIT_LAYERLEVEL" val="1_1_1"/>
  <p:tag name="KSO_WM_UNIT_TYPE" val="l_h_i"/>
</p:tagLst>
</file>

<file path=ppt/tags/tag17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5*l_h_f*1_5_1"/>
  <p:tag name="KSO_WM_UNIT_INDEX" val="1_5_1"/>
  <p:tag name="KSO_WM_UNIT_LAYERLEVEL" val="1_1_1"/>
  <p:tag name="KSO_WM_UNIT_NOCLEAR" val="0"/>
  <p:tag name="KSO_WM_UNIT_PRESET_TEXT" val="此处输入你的正文，文字是您思想的提炼。"/>
  <p:tag name="KSO_WM_UNIT_SUBTYPE" val="a"/>
  <p:tag name="KSO_WM_UNIT_TYPE" val="l_h_f"/>
</p:tagLst>
</file>

<file path=ppt/tags/tag17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5*l_h_i*1_6_1"/>
  <p:tag name="KSO_WM_UNIT_INDEX" val="1_6_1"/>
  <p:tag name="KSO_WM_UNIT_LAYERLEVEL" val="1_1_1"/>
  <p:tag name="KSO_WM_UNIT_TYPE" val="l_h_i"/>
</p:tagLst>
</file>

<file path=ppt/tags/tag17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5*l_h_i*1_6_2"/>
  <p:tag name="KSO_WM_UNIT_INDEX" val="1_6_2"/>
  <p:tag name="KSO_WM_UNIT_LAYERLEVEL" val="1_1_1"/>
  <p:tag name="KSO_WM_UNIT_TYPE" val="l_h_i"/>
</p:tagLst>
</file>

<file path=ppt/tags/tag17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5*l_h_f*1_6_1"/>
  <p:tag name="KSO_WM_UNIT_INDEX" val="1_6_1"/>
  <p:tag name="KSO_WM_UNIT_LAYERLEVEL" val="1_1_1"/>
  <p:tag name="KSO_WM_UNIT_NOCLEAR" val="0"/>
  <p:tag name="KSO_WM_UNIT_PRESET_TEXT" val="此处输入你的正文，文字是您思想的提炼。"/>
  <p:tag name="KSO_WM_UNIT_SUBTYPE" val="a"/>
  <p:tag name="KSO_WM_UNIT_TYPE" val="l_h_f"/>
</p:tagLst>
</file>

<file path=ppt/tags/tag17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
  <p:tag name="KSO_WM_UNIT_INDEX" val="1_1"/>
  <p:tag name="KSO_WM_UNIT_LAYERLEVEL" val="1_1"/>
  <p:tag name="KSO_WM_UNIT_TYPE" val="l_i"/>
</p:tagLst>
</file>

<file path=ppt/tags/tag17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
  <p:tag name="KSO_WM_UNIT_INDEX" val="1_2"/>
  <p:tag name="KSO_WM_UNIT_LAYERLEVEL" val="1_1"/>
  <p:tag name="KSO_WM_UNIT_LINE_FORE_SCHEMECOLOR_INDEX" val="5"/>
  <p:tag name="KSO_WM_UNIT_TYPE" val="l_i"/>
</p:tagLst>
</file>

<file path=ppt/tags/tag17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3"/>
  <p:tag name="KSO_WM_UNIT_INDEX" val="1_3"/>
  <p:tag name="KSO_WM_UNIT_LAYERLEVEL" val="1_1"/>
  <p:tag name="KSO_WM_UNIT_TYPE" val="l_i"/>
</p:tagLst>
</file>

<file path=ppt/tags/tag17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4"/>
  <p:tag name="KSO_WM_UNIT_INDEX" val="1_4"/>
  <p:tag name="KSO_WM_UNIT_LAYERLEVEL" val="1_1"/>
  <p:tag name="KSO_WM_UNIT_LINE_FORE_SCHEMECOLOR_INDEX" val="5"/>
  <p:tag name="KSO_WM_UNIT_TYPE" val="l_i"/>
</p:tagLst>
</file>

<file path=ppt/tags/tag17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5"/>
  <p:tag name="KSO_WM_UNIT_INDEX" val="1_5"/>
  <p:tag name="KSO_WM_UNIT_LAYERLEVEL" val="1_1"/>
  <p:tag name="KSO_WM_UNIT_TYPE" val="l_i"/>
</p:tagLst>
</file>

<file path=ppt/tags/tag17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6"/>
  <p:tag name="KSO_WM_UNIT_INDEX" val="1_6"/>
  <p:tag name="KSO_WM_UNIT_LAYERLEVEL" val="1_1"/>
  <p:tag name="KSO_WM_UNIT_TYPE" val="l_i"/>
</p:tagLst>
</file>

<file path=ppt/tags/tag18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7"/>
  <p:tag name="KSO_WM_UNIT_INDEX" val="1_7"/>
  <p:tag name="KSO_WM_UNIT_LAYERLEVEL" val="1_1"/>
  <p:tag name="KSO_WM_UNIT_LINE_FORE_SCHEMECOLOR_INDEX" val="5"/>
  <p:tag name="KSO_WM_UNIT_TYPE" val="l_i"/>
</p:tagLst>
</file>

<file path=ppt/tags/tag18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8"/>
  <p:tag name="KSO_WM_UNIT_INDEX" val="1_8"/>
  <p:tag name="KSO_WM_UNIT_LAYERLEVEL" val="1_1"/>
  <p:tag name="KSO_WM_UNIT_LINE_FORE_SCHEMECOLOR_INDEX" val="5"/>
  <p:tag name="KSO_WM_UNIT_TYPE" val="l_i"/>
</p:tagLst>
</file>

<file path=ppt/tags/tag18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9"/>
  <p:tag name="KSO_WM_UNIT_INDEX" val="1_9"/>
  <p:tag name="KSO_WM_UNIT_LAYERLEVEL" val="1_1"/>
  <p:tag name="KSO_WM_UNIT_LINE_FORE_SCHEMECOLOR_INDEX" val="5"/>
  <p:tag name="KSO_WM_UNIT_TYPE" val="l_i"/>
</p:tagLst>
</file>

<file path=ppt/tags/tag18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0"/>
  <p:tag name="KSO_WM_UNIT_INDEX" val="1_10"/>
  <p:tag name="KSO_WM_UNIT_LAYERLEVEL" val="1_1"/>
  <p:tag name="KSO_WM_UNIT_TYPE" val="l_i"/>
</p:tagLst>
</file>

<file path=ppt/tags/tag18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1"/>
  <p:tag name="KSO_WM_UNIT_INDEX" val="1_11"/>
  <p:tag name="KSO_WM_UNIT_LAYERLEVEL" val="1_1"/>
  <p:tag name="KSO_WM_UNIT_LINE_FORE_SCHEMECOLOR_INDEX" val="5"/>
  <p:tag name="KSO_WM_UNIT_TYPE" val="l_i"/>
</p:tagLst>
</file>

<file path=ppt/tags/tag185.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2"/>
  <p:tag name="KSO_WM_UNIT_INDEX" val="1_12"/>
  <p:tag name="KSO_WM_UNIT_LAYERLEVEL" val="1_1"/>
  <p:tag name="KSO_WM_UNIT_TYPE" val="l_i"/>
</p:tagLst>
</file>

<file path=ppt/tags/tag18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3"/>
  <p:tag name="KSO_WM_UNIT_INDEX" val="1_13"/>
  <p:tag name="KSO_WM_UNIT_LAYERLEVEL" val="1_1"/>
  <p:tag name="KSO_WM_UNIT_TYPE" val="l_i"/>
</p:tagLst>
</file>

<file path=ppt/tags/tag18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4"/>
  <p:tag name="KSO_WM_UNIT_INDEX" val="1_14"/>
  <p:tag name="KSO_WM_UNIT_LAYERLEVEL" val="1_1"/>
  <p:tag name="KSO_WM_UNIT_LINE_FORE_SCHEMECOLOR_INDEX" val="5"/>
  <p:tag name="KSO_WM_UNIT_TYPE" val="l_i"/>
</p:tagLst>
</file>

<file path=ppt/tags/tag18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5"/>
  <p:tag name="KSO_WM_UNIT_INDEX" val="1_15"/>
  <p:tag name="KSO_WM_UNIT_LAYERLEVEL" val="1_1"/>
  <p:tag name="KSO_WM_UNIT_LINE_FORE_SCHEMECOLOR_INDEX" val="5"/>
  <p:tag name="KSO_WM_UNIT_TYPE" val="l_i"/>
</p:tagLst>
</file>

<file path=ppt/tags/tag18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6"/>
  <p:tag name="KSO_WM_UNIT_INDEX" val="1_16"/>
  <p:tag name="KSO_WM_UNIT_LAYERLEVEL" val="1_1"/>
  <p:tag name="KSO_WM_UNIT_LINE_FORE_SCHEMECOLOR_INDEX" val="5"/>
  <p:tag name="KSO_WM_UNIT_TYPE" val="l_i"/>
</p:tagLst>
</file>

<file path=ppt/tags/tag19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7"/>
  <p:tag name="KSO_WM_UNIT_INDEX" val="1_17"/>
  <p:tag name="KSO_WM_UNIT_LAYERLEVEL" val="1_1"/>
  <p:tag name="KSO_WM_UNIT_TYPE" val="l_i"/>
</p:tagLst>
</file>

<file path=ppt/tags/tag19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8"/>
  <p:tag name="KSO_WM_UNIT_INDEX" val="1_18"/>
  <p:tag name="KSO_WM_UNIT_LAYERLEVEL" val="1_1"/>
  <p:tag name="KSO_WM_UNIT_LINE_FORE_SCHEMECOLOR_INDEX" val="5"/>
  <p:tag name="KSO_WM_UNIT_TYPE" val="l_i"/>
</p:tagLst>
</file>

<file path=ppt/tags/tag192.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9"/>
  <p:tag name="KSO_WM_UNIT_INDEX" val="1_19"/>
  <p:tag name="KSO_WM_UNIT_LAYERLEVEL" val="1_1"/>
  <p:tag name="KSO_WM_UNIT_TYPE" val="l_i"/>
</p:tagLst>
</file>

<file path=ppt/tags/tag19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0"/>
  <p:tag name="KSO_WM_UNIT_INDEX" val="1_20"/>
  <p:tag name="KSO_WM_UNIT_LAYERLEVEL" val="1_1"/>
  <p:tag name="KSO_WM_UNIT_LINE_FORE_SCHEMECOLOR_INDEX" val="5"/>
  <p:tag name="KSO_WM_UNIT_TYPE" val="l_i"/>
</p:tagLst>
</file>

<file path=ppt/tags/tag194.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1"/>
  <p:tag name="KSO_WM_UNIT_INDEX" val="1_21"/>
  <p:tag name="KSO_WM_UNIT_LAYERLEVEL" val="1_1"/>
  <p:tag name="KSO_WM_UNIT_TYPE" val="l_i"/>
</p:tagLst>
</file>

<file path=ppt/tags/tag195.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2"/>
  <p:tag name="KSO_WM_UNIT_INDEX" val="1_22"/>
  <p:tag name="KSO_WM_UNIT_LAYERLEVEL" val="1_1"/>
  <p:tag name="KSO_WM_UNIT_TYPE" val="l_i"/>
</p:tagLst>
</file>

<file path=ppt/tags/tag196.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3"/>
  <p:tag name="KSO_WM_UNIT_INDEX" val="1_23"/>
  <p:tag name="KSO_WM_UNIT_LAYERLEVEL" val="1_1"/>
  <p:tag name="KSO_WM_UNIT_TYPE" val="l_i"/>
</p:tagLst>
</file>

<file path=ppt/tags/tag197.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4"/>
  <p:tag name="KSO_WM_UNIT_INDEX" val="1_24"/>
  <p:tag name="KSO_WM_UNIT_LAYERLEVEL" val="1_1"/>
  <p:tag name="KSO_WM_UNIT_TYPE" val="l_i"/>
</p:tagLst>
</file>

<file path=ppt/tags/tag198.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5"/>
  <p:tag name="KSO_WM_UNIT_INDEX" val="1_25"/>
  <p:tag name="KSO_WM_UNIT_LAYERLEVEL" val="1_1"/>
  <p:tag name="KSO_WM_UNIT_TYPE" val="l_i"/>
</p:tagLst>
</file>

<file path=ppt/tags/tag19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0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0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0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1}"/>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03.xml><?xml version="1.0" encoding="utf-8"?>
<p:tagLst xmlns:p="http://schemas.openxmlformats.org/presentationml/2006/main">
  <p:tag name="KSO_WM_BEAUTIFY_FLAG" val="#wm#"/>
  <p:tag name="KSO_WM_TAG_VERSION" val="1.0"/>
  <p:tag name="KSO_WM_TEMPLATE_CATEGORY" val="custom"/>
  <p:tag name="KSO_WM_TEMPLATE_INDEX" val="20231590"/>
  <p:tag name="KSO_WM_UNIT_COMPATIBLE" val="0"/>
  <p:tag name="KSO_WM_UNIT_DIAGRAM_ISNUMVISUAL" val="0"/>
  <p:tag name="KSO_WM_UNIT_DIAGRAM_ISREFERUNIT" val="0"/>
  <p:tag name="KSO_WM_UNIT_HIGHLIGHT" val="0"/>
  <p:tag name="KSO_WM_UNIT_ID" val="custom20231590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204.xml><?xml version="1.0" encoding="utf-8"?>
<p:tagLst xmlns:p="http://schemas.openxmlformats.org/presentationml/2006/main">
  <p:tag name="KSO_WM_BEAUTIFY_FLAG" val="#wm#"/>
  <p:tag name="KSO_WM_TAG_VERSION" val="1.0"/>
  <p:tag name="KSO_WM_TEMPLATE_CATEGORY" val="custom"/>
  <p:tag name="KSO_WM_TEMPLATE_INDEX" val="20231590"/>
  <p:tag name="KSO_WM_UNIT_COMPATIBLE" val="0"/>
  <p:tag name="KSO_WM_UNIT_DIAGRAM_ISNUMVISUAL" val="0"/>
  <p:tag name="KSO_WM_UNIT_DIAGRAM_ISREFERUNIT" val="0"/>
  <p:tag name="KSO_WM_UNIT_HIGHLIGHT" val="0"/>
  <p:tag name="KSO_WM_UNIT_ID" val="custom20231590_7*b*1"/>
  <p:tag name="KSO_WM_UNIT_INDEX" val="1"/>
  <p:tag name="KSO_WM_UNIT_ISCONTENTSTITLE" val="0"/>
  <p:tag name="KSO_WM_UNIT_ISNUMDGMTITLE" val="0"/>
  <p:tag name="KSO_WM_UNIT_LAYERLEVEL" val="1"/>
  <p:tag name="KSO_WM_UNIT_NOCLEAR" val="0"/>
  <p:tag name="KSO_WM_UNIT_PRESET_TEXT" val="章节副标题"/>
  <p:tag name="KSO_WM_UNIT_TYPE" val="b"/>
  <p:tag name="KSO_WM_UNIT_VALUE" val="35"/>
</p:tagLst>
</file>

<file path=ppt/tags/tag205.xml><?xml version="1.0" encoding="utf-8"?>
<p:tagLst xmlns:p="http://schemas.openxmlformats.org/presentationml/2006/main">
  <p:tag name="KSO_WM_BEAUTIFY_FLAG" val="#wm#"/>
  <p:tag name="KSO_WM_SLIDE_ID" val="custom20231590_7"/>
  <p:tag name="KSO_WM_SLIDE_INDEX" val="7"/>
  <p:tag name="KSO_WM_SLIDE_ITEM_CNT" val="0"/>
  <p:tag name="KSO_WM_SLIDE_LAYOUT" val="a_b"/>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1590"/>
  <p:tag name="KSO_WM_TEMPLATE_MASTER_TYPE" val="0"/>
  <p:tag name="KSO_WM_TEMPLATE_SUBCATEGORY" val="29"/>
</p:tagLst>
</file>

<file path=ppt/tags/tag20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20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208.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20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21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21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212.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21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2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1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21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218.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21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22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22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222.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22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2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2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22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2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2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230.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23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3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233.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23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3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236.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23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38.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2718">
      <a:dk1>
        <a:srgbClr val="000000"/>
      </a:dk1>
      <a:lt1>
        <a:srgbClr val="FFFFFF"/>
      </a:lt1>
      <a:dk2>
        <a:srgbClr val="000000"/>
      </a:dk2>
      <a:lt2>
        <a:srgbClr val="FFFFFF"/>
      </a:lt2>
      <a:accent1>
        <a:srgbClr val="6B5FE4"/>
      </a:accent1>
      <a:accent2>
        <a:srgbClr val="AA51CA"/>
      </a:accent2>
      <a:accent3>
        <a:srgbClr val="CD47AC"/>
      </a:accent3>
      <a:accent4>
        <a:srgbClr val="E0488E"/>
      </a:accent4>
      <a:accent5>
        <a:srgbClr val="E65573"/>
      </a:accent5>
      <a:accent6>
        <a:srgbClr val="E3675E"/>
      </a:accent6>
      <a:hlink>
        <a:srgbClr val="304FFE"/>
      </a:hlink>
      <a:folHlink>
        <a:srgbClr val="492067"/>
      </a:folHlink>
    </a:clrScheme>
    <a:fontScheme name="自定义 132">
      <a:majorFont>
        <a:latin typeface="汉仪文黑-85W"/>
        <a:ea typeface="汉仪文黑-85W"/>
        <a:cs typeface="Arial"/>
      </a:majorFont>
      <a:minorFont>
        <a:latin typeface="汉仪正圆 55简"/>
        <a:ea typeface="汉仪正圆 55简"/>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bodyPr anchor="ctr" rtlCol="0"/>
      <a:lstStyle>
        <a:defPPr algn="ctr"/>
      </a:lstStyle>
      <a:style>
        <a:lnRef idx="2">
          <a:schemeClr val="accent1">
            <a:shade val="50000"/>
          </a:schemeClr>
        </a:lnRef>
        <a:fillRef idx="1">
          <a:schemeClr val="accent1"/>
        </a:fillRef>
        <a:effectRef idx="0">
          <a:schemeClr val="accent1"/>
        </a:effectRef>
        <a:fontRef idx="minor">
          <a:schemeClr val="lt1"/>
        </a:fontRef>
      </a:style>
    </a:spDef>
    <a:lnDef>
      <a:spPr/>
      <a:bodyPr/>
      <a:lstStyle/>
      <a:style>
        <a:lnRef idx="1">
          <a:schemeClr val="accent1"/>
        </a:lnRef>
        <a:fillRef idx="0">
          <a:schemeClr val="accent1"/>
        </a:fillRef>
        <a:effectRef idx="0">
          <a:schemeClr val="accent1"/>
        </a:effectRef>
        <a:fontRef idx="minor">
          <a:schemeClr val="tx1"/>
        </a:fontRef>
      </a:style>
    </a:lnDef>
    <a:txDef>
      <a:spPr>
        <a:noFill/>
      </a:spPr>
      <a:bodyPr rtlCol="0" wrap="square">
        <a:spAutoFit/>
      </a:bodyPr>
      <a:lstStyle>
        <a:defPPr algn="l">
          <a:defRPr dirty="0"/>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14</Slides>
  <Notes>0</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14</vt:i4>
      </vt:variant>
    </vt:vector>
  </HeadingPairs>
  <TitlesOfParts>
    <vt:vector baseType="lpstr" size="22">
      <vt:lpstr>Arial</vt:lpstr>
      <vt:lpstr>Calibri</vt:lpstr>
      <vt:lpstr>汉仪文黑-85W</vt:lpstr>
      <vt:lpstr>汉仪正圆 55简</vt:lpstr>
      <vt:lpstr>Wingdings</vt:lpstr>
      <vt:lpstr>宋体</vt:lpstr>
      <vt:lpstr>微软雅黑</vt:lpstr>
      <vt:lpstr>Office Theme</vt:lpstr>
      <vt:lpstr>吡拉西坦培训课件（科室会）</vt:lpstr>
      <vt:lpstr>目录</vt:lpstr>
      <vt:lpstr>吡拉西坦概述</vt:lpstr>
      <vt:lpstr>药物简介</vt:lpstr>
      <vt:lpstr>适应症和作用机制</vt:lpstr>
      <vt:lpstr>药理作用</vt:lpstr>
      <vt:lpstr>吡拉西坦的临床应用</vt:lpstr>
      <vt:lpstr>适用人群</vt:lpstr>
      <vt:lpstr>用药方案</vt:lpstr>
      <vt:lpstr>注意事项</vt:lpstr>
      <vt:lpstr>吡拉西坦的不良反应及处理</vt:lpstr>
      <vt:lpstr>不良反应</vt:lpstr>
      <vt:lpstr>处理方法</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2024-08-29T13:27:59.356</cp:lastPrinted>
  <dcterms:created xsi:type="dcterms:W3CDTF">2024-08-29T05:27:59Z</dcterms:created>
  <dcterms:modified xsi:type="dcterms:W3CDTF">2024-08-29T05:28:01Z</dcterms:modified>
</cp:coreProperties>
</file>