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5FF1F-D4F9-4E22-9F76-B72B70557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3366A-7330-4BF7-904F-6FA16E380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23901-86FB-445F-ADD9-7008A5359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3FA8E-B6BF-4D4E-93E9-12A409EFE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30C7B5-D5DF-4506-B89D-492002A45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48C635-264B-4ED5-9D9C-F375248E5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F7618A-ED1B-47BB-AD41-157820245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29832B-F85A-4FD4-BEF0-ACB50C7CD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4337C-FC48-4605-924E-00058CE67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8BE18-A367-42AF-8193-802D52FD1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2E685-BC70-47D2-B53C-5D5951336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220420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科技公司技术管理制度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技术管理制度概述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技术创新与人才培养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技术安全与保密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技术管理制度的实施与优化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技术管理制度是科技公司内部用于规范技术研发、应用、维护等方面的规章准则。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确保技术研发活动的合规性、安全性、高效性，促进技术创新，提升企业核心竞争力。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保障技术研发活动的规范性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降低技术风险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提高技术研发效率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促进技术创新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技术管理制度的重要性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明确技术研发流程、标准、规范，避免随意性和主观性。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明确技术研发流程、标准、规范，避免随意性和主观性。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明确技术研发流程、标准、规范，避免随意性和主观性。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明确技术研发流程、标准、规范，避免随意性和主观性。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知识产权管理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明确各部门、岗位在技术管理中的职责与权限。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制定从项目立项、需求分析、设计开发、测试验证到上线部署等各阶段的标准操作流程。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制定技术安全措施，预防潜在的技术风险，建立风险应对机制。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包括专利申请、版权保护、商业秘密管理等，保障企业知识产权权益。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组织技术培训和交流活动，提升团队技术能力和创新水平。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技术管理制度的框架与内容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技术研发流程规范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组织架构与职责分工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技术培训与交流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技术安全与风险管理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市场需求调研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资源与预算规划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研发项目立项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在立项前进行充分的市场需求调研，确保研发项目符合市场需求和公司战略方向。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对项目的技术可行性进行评估，确保项目在技术上具有实现的可能性。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合理规划项目所需资源，包括人力、物力、财力等，并制定详细的预算计划。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研发过程管理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任务分解与进度安排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将研发项目分解为具体的任务，并制定详细的进度计划。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建立有效的团队协作机制，确保团队成员之间的顺畅沟通。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质量控制与风险管理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对研发过程进行严格的质量控制，及时识别和应对潜在风险。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对研发成果进行全面的评估，包括技术指标、市场前景等方面。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成果保护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成果转化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对具有创新性和市场前景的研发成果进行专利申请等保护措施。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将研发成果转化为实际的产品或服务，实现商业价值。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研发成果评估与转化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知识产权申请与维护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及时申请和维护公司的知识产权，包括专利、商标等。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知识产权风险防范与应对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建立完善的知识产权风险防范机制，及时应对潜在的知识产权风险。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知识产权保护策略制定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根据公司的实际情况，制定合适的知识产权保护策略。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技术创新与人才培养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https://d.book118.com/807022042010006046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2024-09-21T00:20:13.603</cp:lastPrinted>
  <dcterms:created xsi:type="dcterms:W3CDTF">2024-09-20T16:20:13Z</dcterms:created>
  <dcterms:modified xsi:type="dcterms:W3CDTF">2024-09-20T16:20:15Z</dcterms:modified>
</cp:coreProperties>
</file>