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823B5-DACB-4220-9CCA-64E0D7E3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C36BC-AB7F-4B26-A922-2F4152E55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2BF44-502F-4694-B59D-CDC4DE30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488CF-4AB6-4CB2-B9CA-9CDBD579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CDC1B-09D3-4D9B-A9EA-DB3954475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F41EAD-DBEE-4B68-B334-189748AC5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486FF4-C442-46FC-9955-1D4A5F60B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5C198-2560-4231-A62B-BCA0FB2F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B950F-573E-44E4-A3E7-8C0F8E5E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0458B-8D55-4B12-9DAB-E8F1C626A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D1F9-C00D-4CCE-B9C7-9290512A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21561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护理信息化应用优秀案例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案例一：电子病历系统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案例二：移动护理信息系统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案例三：远程护理系统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案例四：智能护理机器人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展示护理信息化应用在提高护理质量、提升患者满意度以及优化护理工作流程等方面的优秀实践。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随着医疗技术的进步和信息化的发展，护理信息化应用已成为提升护理服务水平的重要手段。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案例需具有创新性，在护理信息化应用方面有独特的方法或策略。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案例应在实际应用中取得显著效果，如提高护理工作效率、改善患者体验等。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案例应具有可复制性，能为其他医疗机构提供借鉴和参考。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案例所涉及的护理信息化技术应具有较高的成熟度，经过实践验证且稳定可靠。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实践效果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可复制性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技术成熟度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案例一：电子病历系统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电子病历系统的介绍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电子病历系统（EMR）是一种基于计算机和信息技术的医疗记录管理系统，用于存储、管理、检索和传输患者的医疗信息。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EMR采用电子化的方式记录患者从入院到出院的整个医疗过程，包括病史、体格检查、医嘱、治疗措施、实验室检查结果等内容。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EMR可以提供全面的患者信息视图，方便医护人员快速、准确地获取患者的医疗记录，提高医疗质量和效率。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电子病历系统可以快速检索和查看患者的医疗记录，减少纸质文档的处理时间，提高医疗工作效率。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电子病历系统能够提供全面的患者信息，帮助医护人员做出更准确的诊断和治疗决策，降低医疗差错的风险。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电子病历系统可以方便地共享患者信息，促进不同科室之间的沟通和协作，提高医疗服务整体水平。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促进跨科室协作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电子病历系统采用加密技术等安全措施，确保患者医疗信息的安全性和隐私保护。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电子病历系统可以自动化处理病历信息，减少人工干预和纸质文档的使用，降低病历管理成本。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提高病历管理效率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电子病历系统可以整合医疗服务流程，实现信息的快速传递和共享，提高医疗服务整体效率。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优化医疗服务流程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电子病历系统可以方便患者查询自己的医疗记录，增加患者对医疗服务的信任度和满意度。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电子病历系统可以提供大量的患者数据和信息，用于医学研究、教学和培训等目的。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促进科研和教学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电子病历系统的实施效果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案例二：移动护理信息系统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移动护理信息系统是一种基于移动设备的护理信息系统，它通过移动设备（如智能手机、平板电脑等）为医护人员提供实时、便捷的护理服务。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该系统利用移动设备的便携性和实时性，实现了护理信息的快速获取、处理和传递，提高了护理工作的效率和准确性。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95" b="53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移动护理信息系统适用于医院、养老院、社区等医疗机构，为医护人员提供全方位的护理服务支持。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移动护理信息系统的介绍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医护人员可以通过移动设备随时查询病人的基本信息、病史、医嘱等信息，方便了解病人情况。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病人信息查询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医护人员可以通过移动设备进行实时沟通，分享病人信息、讨论治疗方案等，加强团队协作。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通过移动设备上的传感器，医护人员可以实时监测病人的生命体征数据，如心率、血压、体温等，及时发现异常情况。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医护人员可以通过移动设备管理护理任务，包括安排工作计划、分配任务、跟踪执行情况等，提高工作效率。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护理任务管理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移动护理信息系统的功能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https://d.book118.com/807022156143006036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2024-09-11T19:46:16.446</cp:lastPrinted>
  <dcterms:created xsi:type="dcterms:W3CDTF">2024-09-11T11:46:16Z</dcterms:created>
  <dcterms:modified xsi:type="dcterms:W3CDTF">2024-09-11T11:46:18Z</dcterms:modified>
</cp:coreProperties>
</file>