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E7F91-C290-4A5F-ADA4-2BBFA67C6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F7FBB-FDC0-434F-BA14-7ACB4CF1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1AB0A-2527-4EE8-8209-F3977078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E819E-0A2A-4CEC-AE2D-75F5AE570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028C4-C4D9-412D-BF08-C2D3F3FF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8E528-45A6-4079-ADEC-60793998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67641-9B49-48A8-B577-81A45DE9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0D458-A591-48FC-86DC-47733F8D9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42734-0D71-4E12-AD15-EED55404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0E9AC-4B80-462D-9252-4F49310C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88B4A-5749-45CA-AD34-C629CA94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310200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珍爱生命-安全伴我行---安全教育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网络与信息安全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自然灾害与应急避险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03" r="2410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生命是宝贵的，每一个人都应该珍惜生命，关爱自己和他人的生命安全。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生命无价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在任何情况下，安全都应该是最重要的考虑因素，任何活动都应该在保证安全的前提下进行。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生命至上，安全为先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通过加强预防措施，减少事故发生的可能性，从而保障人们的生命财产安全。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通过安全教育，提高人们的安全意识和技能，使人们能够自觉遵守安全规定，避免危险行为。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预防为主，教育为本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教育为本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加强安全宣传和教育，提高人们对安全问题的认识和重视程度。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通过日常的安全教育和训练，使人们养成良好的安全习惯，如遵守交通规则、正确使用电器等。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提高安全意识，培养安全习惯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电器短路、违规使用明火等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立即报警、用灭火器等工具扑救初起火灾、听从指挥有序疏散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加强消防设施建设、定期开展消防演练、提高学生消防安全意识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校园火灾事故及应对措施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言语侮辱、暴力行为、网络欺凌等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影响受害者身心健康、破坏校园和谐氛围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加强思想道德教育、建立防欺凌机制、鼓励学生勇敢举报欺凌行为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校园欺凌现象及预防措施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40" r="205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实验室安全与危化品管理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实验室安全事项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遵守操作规程、注意个人防护、及时清理废弃物等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易燃易爆品、有毒有害品、腐蚀品等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建立危化品管理制度、配备专业管理人员、加强危化品使用登记和监督检查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红灯停、绿灯行，黄灯减速慢行，不抢行、不闯红灯。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042" b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文明礼让，不抢道、不插队，尊重他人的路权。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时刻观察路面情况，注意避让障碍物、坑洼等危险因素。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识别交通标志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了解并识别各种交通标志、标线和信号的含义，按照指示行驶。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保持车况良好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定期检查车辆，确保车况良好，避免因车辆故障引发交通事故。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042" b="8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识别交通标志，确保行车安全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https://d.book118.com/807023102006006050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2024-09-22T09:26:43.077</cp:lastPrinted>
  <dcterms:created xsi:type="dcterms:W3CDTF">2024-09-22T01:26:43Z</dcterms:created>
  <dcterms:modified xsi:type="dcterms:W3CDTF">2024-09-22T01:26:45Z</dcterms:modified>
</cp:coreProperties>
</file>