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142795-FBA9-4ABC-8501-56113E3B5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432268-96D6-4665-92D1-1A0B76F29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CA7AA1-FE51-440A-BDEE-7CA5A1E8E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33DFF0-D6E5-4EC8-B477-51B99D792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D9F8C7-9D82-4705-BAA2-EF91C6A77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E7C6A0-D6F4-43BA-9606-4CAED0261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8B9CDF-71D8-45AE-BB2B-960CC63FB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218E4F-3274-46F1-9E53-ABE4D4774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5717E4-781D-4D4A-8BF7-BD8B5D77A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290731-DB8A-4D3D-BE40-3CB905B3E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53D39B-000F-46F7-9ECA-C7A5EC009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023155061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7.教师培训的领导力与管理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2023-12-18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领导力概述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领导力在教师培训中应用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管理策略在教师培训中运用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沟通技巧在领导力及管理中作用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团队建设与协作能力提升方法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总结：提升教师培训中领导力及管理水平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领导力概述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领导力重要性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在教育领域，领导力对于教师培训至关重要，它有助于提升教师的专业素养、促进教育教学的改进与创新，进而提高学生的学业成就。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领导力定义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领导力是指一种能够激发团队成员热情、引导团队目标实现、推动组织变革与发展的能力。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领导力定义与重要性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教师培训的目标是提升教师的教育教学能力，而领导力作为教师核心素养的重要组成部分，对于教师培训具有重要的引领作用。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教师培训中应注重领导力的培养与提升，通过引导教师参与学校决策、推动教育教学改革、促进教师专业发展等方式，提高教师的领导力水平。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领导力作为教师培训的核心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领导力在教师培训中的实践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领导力与教师培训关系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领导者需要具备优秀的沟通能力，能够与教师进行有效的沟通与交流，了解教师的需求和困惑，为教师提供有针对性的指导和支持。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远见卓识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成功的领导者需要具备远见卓识，能够洞察教育发展的趋势和未来教育的需求，为教师培训提供前瞻性的指导。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领导者应善于团队协作，激发团队成员的积极性和创造力，共同推动教师培训工作的深入开展。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创新思维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在教育领域，创新思维对于领导者至关重要。成功的领导者需要敢于突破传统思维模式，探索新的教育教学方法和策略，引导教师进行创新实践。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成功领导者特质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领导力在教师培训中应用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062" b="20062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明确培训目标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领导力在教师培训中首先体现在能够制定明确的培训目标，确保所有参与者对培训的目的和预期结果有清晰的认识。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设定可衡量指标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为了确保培训效果可衡量，领导力要求制定具体的、可量化的评估指标，以便在培训过程中及结束后对成果进行评估。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建立共同愿景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通过与教师沟通，了解他们的需求和期望，领导力能够构建一个共同的愿景，激发教师团队的凝聚力和向心力。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制定愿景和目标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领导力在教师培训中需要倾听教师的声音，理解他们的需求和关注点，从而调整培训内容和方式，提高教师的参与意愿。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鼓励积极参与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通过设立奖励机制、提供展示平台等方式，领导力能够鼓励教师积极参与培训活动，分享经验和见解，促进教师之间的交流与合作。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营造互动氛围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领导力在教师培训中需要营造一个开放、互动的氛围，鼓励教师提出问题、发表观点，促进彼此之间的思想碰撞和启发。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激发教师参与热情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944" b="694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建立信任与合作氛围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诚信与透明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领导力在教师培训中需要以诚信为基础，保持言行一致，同时确保培训过程中的信息公开透明，以增强教师对领导者的信任感。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尊重与包容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尊重每位教师的个性和差异，包容不同的观点和想法，是领导力在教师培训中建立信任与合作氛围的关键。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促进团队协作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通过组织团队活动、设立共同目标等方式，领导力能够促进教师之间的团队协作，增强团队的凝聚力和创造力。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管理策略在教师培训中运用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通过调研和访谈等方式，深入了解教师的培训需求，为制定培训计划提供依据。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分析教师培训需求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根据教师培训需求，结合学校或机构的发展目标，制定全面、系统的培训计划。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制定培训计划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5042" b="50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6500" r="6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整合内外部培训资源，包括优秀的培训师、实用的培训课程、先进的教学设备等，确保培训计划的顺利实施。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组织培训资源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规划和组织培训资源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明确教师培训的目标和期望成果，为后续的效果评估提供参照。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设定培训目标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125" r="13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监控培训过程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583" r="15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评估培训效果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208" r="13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通过课堂观察、学员反馈等方式，及时了解培训过程中的问题和不足，以便及时调整。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采用问卷调查、考试、教学实践等多种方式，对教师的培训效果进行全面、客观的评估。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监控和评估培训效果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https://d.book118.com/807023155061006052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2024-09-25T20:34:09.379</cp:lastPrinted>
  <dcterms:created xsi:type="dcterms:W3CDTF">2024-09-25T12:34:09Z</dcterms:created>
  <dcterms:modified xsi:type="dcterms:W3CDTF">2024-09-25T12:34:11Z</dcterms:modified>
</cp:coreProperties>
</file>