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B4E60-D29A-4A64-9967-20E78F1C3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8CAFB-29E0-4DC0-89CC-A061A1155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07DAC-B684-4C51-B662-578F269B9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8E2F4-6FF2-4502-935F-B0084B2CA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CFB459-68D2-439F-B6D8-56AE4265E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03B289-E648-4FDD-805F-F7BDA777A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4D3719-35CD-4D26-B937-2736BC52C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B4D76-CC13-43D0-A322-6D4360AC0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0AC3A-38CF-4697-8243-583007C9D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5D6C1-582B-443C-B88F-FD0755C31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07B1D-C825-4786-8EC5-FBDA28E5C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25154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幼儿园中班预防春季传染病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春季传染病概述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幼儿园中班预防措施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幼儿个人防护措施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家长配合与沟通工作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春季传染病宣传教育活动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春季传染病概述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春季传染病多发于春季，与气候变化、微生物繁殖等因素有关。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季节性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625" r="2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传播迅速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幼儿、老年人等免疫力较低的人群更易感染春季传染病。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春季传染病传播速度快，范围广，一旦爆发，容易造成社会恐慌。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春季传染病特点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由流感病毒引起的呼吸道传染病，症状包括发热、咳嗽、流鼻涕等。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250" r="31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708" r="8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3625" r="23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由水痘病毒引起的皮肤病，症状包括皮肤瘙痒、水疱、结痂等。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由肠道病毒引起的传染病，症状包括口腔溃疡、手足皮疹、发热等。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手足口病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常见春季传染病类型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777" b="10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318" b="83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春季传染病传播途径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通过飞沫、尘埃等途径传播，如流感病毒主要通过飞沫传播。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通过接触被污染的物体表面、水源等途径传播，如肠道病毒主要通过接触传播。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食物传播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部分春季传染病也可通过食物传播，如食物被污染后摄入可引起感染。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幼儿园中班预防措施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制定并执行严格的卫生管理制度，包括定期清洁、消毒、通风等环节。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建立卫生管理制度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指定专人负责卫生检查，确保各项卫生措施得到有效执行。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设立卫生检查员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对幼儿园内的环境、设施、玩具等进行定期检查，确保卫生状况良好。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定期开展卫生检查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加强卫生管理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使用安全有效的消毒剂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选择符合国家标准的消毒剂，按照说明书正确使用。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定期对教室和玩具进行消毒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对教室地面、墙面、桌椅、玩具等物品进行定期消毒，确保环境清洁卫生。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制定消毒计划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根据季节和传染病流行情况，制定合理的消毒计划。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定期消毒教室和玩具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不随地吐痰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咳嗽礼仪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培养幼儿良好卫生习惯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651" b="265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420" r="1542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教育幼儿养成勤洗手的好习惯，特别是在接触公共场所和玩具后。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教育幼儿不随地吐痰，保持环境整洁。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教育幼儿在咳嗽时使用纸巾或手帕遮住口鼻，避免病毒传播。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引导幼儿养成合理饮食的习惯，增强免疫力。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https://d.book118.com/807025154004006030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2024-09-01T10:05:17.445</cp:lastPrinted>
  <dcterms:created xsi:type="dcterms:W3CDTF">2024-09-01T02:05:17Z</dcterms:created>
  <dcterms:modified xsi:type="dcterms:W3CDTF">2024-09-01T02:05:19Z</dcterms:modified>
</cp:coreProperties>
</file>