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5B3BF9-C2C1-4E92-8199-AA63E9892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4A2B3D-385B-4A35-A702-01CE3CA91C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18101F-BFEF-4D3F-BC88-4E3AEF3E26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2D1EB9-76C8-437A-A66B-E5EB5DE7A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B7B938-9BDF-478B-A7AC-CB54D7EC17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5EE64E-E2B2-4458-AA45-54613C5284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7F8205-5F3B-4893-BC45-1D8F8633CA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85C8E1-C52F-44FA-967C-2638B6CF00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83487D-26AB-4976-92D0-F87A2E4CE2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D551DF-D018-4B0D-8672-B864E214E6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0A85E9-41F9-42F0-B43D-C4C040DF1A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0330351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大数据公共管理与服务创新发展研究与应用在交通运输管理领域的应用</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2024-01-14</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大数据公共管理与服务创新发展概述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交通运输管理领域现状及问题分析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大数据在交通运输管理领域的应用研究</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大数据公共管理与服务创新发展在交通运输管理领域的实践案例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大数据公共管理与服务创新发展在交通运输管理领域的挑战与对策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交通运输管理挑战</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交通运输行业面临着日益增长的交通需求与有限的交通资源之间的矛盾，以及交通安全、拥堵等问题，需要借助大数据技术进行改进。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信息化时代</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随着互联网、物联网等技术的快速发展，大数据已经成为推动社会进步的重要力量，对公共管理与服务创新产生了深远影响。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大数据应用前景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大数据在交通运输管理领域的应用，有助于提高运输效率、优化资源配置、提升服务质量，对于建设智慧城市、实现可持续发展具有重要意义。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0850" r="208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0708" r="2070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国外研究现状</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发达国家在大数据技术应用方面起步较早，已经在智能交通系统、公共交通优化等领域取得了显著成果，如美国的智能交通系统（ITS）和欧洲的绿色交通计划。</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国内研究现状</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近年来，我国政府对大数据发展给予了高度重视，交通运输行业也开始积极探索大数据应用。例如，一些城市已经建立了交通大数据平台，实现了对交通运行状况的实时监测和预测。</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研究热点与趋势</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当前，大数据在交通运输管理领域的研究热点主要集中在数据挖掘、机器学习、云计算等技术的融合应用，以及智能交通系统、共享交通等新型交通模式的探索。</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大数据在交通运输管理领域的应用，有助于推动智慧城市建设，实现城市可持续发展。同时，本研究还可以为其他领域的公共管理与服务创新提供借鉴和参考。</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促进智慧城市和可持续发展</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通过本研究，可以深入了解大数据在交通运输管理领域的应用现状和发展趋势，为推动相关技术的进一步应用提供理论支持和实践指导。</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推动大数据技术在交通运输管理领域的应用</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借助大数据技术，可以实现对交通运行状况的实时监测和预测，提高运输效率和服务质量，缓解交通拥堵等问题。</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提高交通运输管理效率和服务质量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大数据公共管理与服务创新发展概述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大数据定义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大数据是指无法在一定时间范围内用常规软件工具进行捕捉、管理和处理的数据集合，是需要新处理模式才能具有更强的决策力、洞察发现力和流程优化能力的海量、高增长率和多样化的信息资产。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大数据特点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大数据具有数据体量巨大、数据类型繁多、处理速度快、价值密度低等特点。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大数据概念及特点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88" b="1678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公共管理创新是指政府及公共组织在公共事务管理中，通过引入新的管理理念、方法和技术，对传统的公共管理模式进行改进和优化的过程。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服务创新发展是指通过创新服务方式、提高服务质量、拓展服务领域等途径，推动服务业持续健康发展的过程。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公共管理与服务创新发展内涵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服务创新发展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公共管理创新</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398" b="43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74" b="287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大数据在公共管理与服务中作用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提高决策科学性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大数据能够为公共管理和服务提供全面、准确的数据支持，帮助决策者更好地把握事物发展规律，提高决策的科学性和准确性。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优化资源配置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大数据能够实时监测和预测社会需求变化，为公共管理和服务提供精准的资源配置方案，提高资源利用效率。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提升服务质量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大数据能够分析用户需求和行为特征，为公共管理和服务提供个性化、精准化的服务，提升用户满意度和服务质量。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交通运输管理领域现状及问题分析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多元化出行方式并存</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目前，人们的出行方式越来越多元化，包括公共交通、私家车、共享单车、网约车等，给交通运输管理带来了更大的挑战。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安全管理压力持续加大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随着交通运输量的不断增长，交通安全问题日益突出，管理部门需要投入更多的人力、物力和财力来保障交通安全。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信息化水平不断提升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随着大数据、云计算等技术的不断发展，交通运输管理领域的信息化水平不断提升，各种智能化管理系统得到广泛应用。</a:t>
            </a:r>
          </a:p>
        </p:txBody>
      </p:sp>
      <p:pic>
        <p:nvPicPr>
          <p:cNvPr id="10" name="Picture 10"/>
          <p:cNvPicPr>
            <a:picLocks noChangeAspect="1"/>
          </p:cNvPicPr>
          <p:nvPr/>
        </p:nvPicPr>
        <p:blipFill>
          <a:blip r:embed="rId2"/>
          <a:srcRect l="6417" r="641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交通运输管理领域现状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目前，交通运输管理领域的数据共享程度较低，不同部门、不同系统之间的数据难以实现有效整合和共享，影响了管理效率和服务水平。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数据共享不足</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虽然交通运输管理领域已经广泛应用了各种智能化管理系统，但在实际应用中，智能化程度仍然不够深入，无法满足日益增长的管理需求。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智能化应用不够深入</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在交通运输服务方面，服务质量参差不齐，部分地区和部分时段的服务水平无法满足公众需求，需要进一步提高服务质量。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服务质量有待提高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存在的主要问题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管理体制不顺畅</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目前，交通运输管理体制存在多头管理、职责不清等问题，导致管理效率低下，无法形成有效的合力。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技术应用水平有限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虽然大数据、云计算等技术已经在交通运输管理领域得到应用，但技术应用水平有限，无法充分发挥技术优势。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服务理念落后</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部分地区和部分时段的服务质量不佳，与服务理念落后有关。管理部门需要转变服务理念，以公众需求为导向，提高服务质量。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问题产生的原因分析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https://d.book118.com/807033035156006040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2024-09-13T10:54:57.689</cp:lastPrinted>
  <dcterms:created xsi:type="dcterms:W3CDTF">2024-09-13T02:54:57Z</dcterms:created>
  <dcterms:modified xsi:type="dcterms:W3CDTF">2024-09-13T02:54:59Z</dcterms:modified>
</cp:coreProperties>
</file>