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61A76-7EBF-4733-AB98-21D46EABB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8C67E-6551-466B-92C4-EE7D16E0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AB46A-F641-4F2E-8AD7-173013CC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FB6AF-1E76-4879-B1B4-6C3C7A92A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05BCC1-4D61-45FC-AC65-D7CD2E6BE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24EB4-1E63-4E8F-ADF4-3136649D0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C07DA0-2C36-41AC-9C20-139C20D56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360B6-78A7-46B7-AA1D-8A232ABAE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3EA20-7965-47FC-851C-6D5B126C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DE32B-C64F-49F7-91DD-1872B286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C93BD-17DE-4DB6-8952-580C56BBC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33042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新媒体平台的云计算技术与应用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基于云计算的新媒体平台建设方案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内容存储与处理技术探讨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网络传输与分发策略分析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典型案例分析：某新媒体平台云计算实践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总结与展望：新媒体平台中云计算前景预测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云计算是一种基于互联网的计算方式，通过这种方式，共享的软硬件资源和信息可以按需提供给计算机和其他设备。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云计算经历了从网格计算、效用计算、自主计算到云计算的发展历程，随着虚拟化技术的不断成熟和普及，云计算逐渐成为一种主流的计算模式。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云计算架构包括基础设施层、平台层和应用层三个层次，分别对应IaaS、PaaS和SaaS三种服务模型。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IaaS提供基础设施服务，如计算、存储和网络等；PaaS提供平台服务，如应用开发、数据管理和分析等；SaaS提供软件服务，如在线办公、CRM和ERP等。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云计算架构及服务模型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虚拟化技术是云计算的核心技术之一，通过虚拟化技术可以实现计算资源的抽象、隔离和共享，提高资源利用率。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分布式计算技术可以将一个大型的计算任务拆分成多个小任务，分配给多个计算节点并行处理，从而提高计算效率。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自动化管理技术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自动化管理技术可以实现云计算资源的自动部署、配置、监控和管理，提高运维效率和降低成本。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关键技术组件与原理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新媒体平台涵盖了文字、图片、视频、音频等多种形式的内容，满足了用户多样化的信息需求。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多元化内容形式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个性化推荐普及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新媒体平台强调用户之间的互动和社交，通过点赞、评论、分享等功能，加强了用户之间的联系。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基于大数据和人工智能技术，新媒体平台实现了个性化内容推荐，提高了用户体验。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新媒体平台发展现状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高并发访问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在热门事件或活动期间，新媒体平台可能面临极高的并发访问量，需要保证系统的稳定性和性能。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安全与隐私保护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随着用户数据的增多，如何确保用户数据的安全和隐私不被泄露也是一个亟待解决的问题。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海量数据处理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新媒体平台每天产生大量的用户数据和内容数据，如何有效地存储、处理和分析这些数据是一个巨大的挑战。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面临的技术挑战与问题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云计算提供了弹性扩展的能力，可以根据新媒体平台的业务需求灵活地调整计算资源，应对高并发访问的挑战。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弹性扩展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云计算提供了大规模的数据存储和分析服务，可以帮助新媒体平台有效地处理和分析海量数据，挖掘有价值的信息。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云计算服务提供商通常具有专业的安全团队和完备的安全措施，可以为新媒体平台提供更全面的数据安全保障。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云计算在新媒体中作用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基于云计算的新媒体平台建设方案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云计算资源池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构建云计算资源池，实现计算、存储和网络资源的动态管理和调度，提高资源利用率和降低成本。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微服务架构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采用微服务架构，将系统拆分为多个独立的的服务，实现服务的独立部署和升级，提高系统的可维护性和灵活性。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分布式架构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采用分布式架构设计，实现高可用性、高扩展性和高性能，满足新媒体平台大规模用户并发访问的需求。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关键技术应用实践案例分享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采用CDN加速技术，将静态资源缓存到离用户最近的节点上，减少网络传输延迟，提高用户访问速度和体验。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CDN加速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应用容器化技术，实现应用的快速部署、动态扩展和持续集成，提高开发效率和系统稳定性。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容器化技术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运用大数据分析技术，对用户行为、内容偏好等数据进行深入挖掘和分析，为个性化推荐、精准营销等提供数据支持。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实现自动化运维管理，包括自动化部署、监控、告警和故障处理等，提高运维效率和准确性。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弹性伸缩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根据业务需求和负载变化，实现系统的弹性伸缩，自动调整资源分配，保证系统稳定性和性能。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加强系统安全防护措施，包括网络安全、数据安全和应用安全等，确保系统安全稳定运行。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运维管理策略和优化建议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内容存储与处理技术探讨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https://d.book118.com/807033042156006040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2024-09-13T10:54:57.721</cp:lastPrinted>
  <dcterms:created xsi:type="dcterms:W3CDTF">2024-09-13T02:54:57Z</dcterms:created>
  <dcterms:modified xsi:type="dcterms:W3CDTF">2024-09-13T02:54:59Z</dcterms:modified>
</cp:coreProperties>
</file>