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8F630-7568-4EA1-B56A-B256C6000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83146-2594-477C-A409-A3E2F9415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D0569-8C3A-41F7-9906-990AE51E0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0A5491-7F22-433B-8FBE-6D63ECC25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C9DF05-A57E-46B1-BCBF-F7C84196D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D1F773-00DB-4DD8-841D-EA087F526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0E3686-3C66-457A-990F-B07EBAB29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F7916B-13B1-43B1-B47B-FD20B0111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3BC718-ADB8-41E8-AC93-85D330EB1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4B4B0-80A6-475C-8718-9DF713874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2B44A-BF6E-459E-90FC-78D3476A8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0331300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动脉血气分析的临床应用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动脉血气分析概述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动脉血气分析在呼吸系统疾病中的应用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动脉血气分析在心血管疾病中的应用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动脉血气分析在其他疾病中的应用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动脉血气分析的局限性及未来发展方向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动脉血气分析概述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动脉血气分析是通过对动脉血液的pH值、二氧化碳分压（PaCO2）、氧分压（PaO2）、氧饱和度（SaO2）等指标的检测，评估呼吸功能和酸碱平衡状态的检查方法。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动脉血气分析对于诊断呼吸衰竭、酸碱平衡紊乱等呼吸和代谢性疾病具有重要价值，有助于指导临床治疗和评估病情。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反映血液酸碱平衡状态，正常值为7.35-7.45。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pH值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反映肺泡通气功能和酸碱平衡状态，正常值为35-45mmHg。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二氧化碳分压（PaCO2）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反映血液氧合状态，正常值为80-100mmHg。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氧分压（PaO2）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反映血液氧合程度，正常值为95%-100%。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氧饱和度（SaO2）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动脉血气分析的指标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采集部位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通常选择桡动脉、肱动脉或股动脉等表浅易触及的动脉。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采集步骤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消毒局部皮肤，使用注射器抽取适量抗凝剂，然后刺入动脉采血，拔针后轻轻按摩局部，以止血和减轻疼痛。采集的血液样本应尽快送检，以避免误差。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39" r="2573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动脉血气分析的采集方法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动脉血气分析在呼吸系统疾病中的应用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https://d.book118.com/807033130011006034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2024-09-07T18:34:41.014</cp:lastPrinted>
  <dcterms:created xsi:type="dcterms:W3CDTF">2024-09-07T10:34:41Z</dcterms:created>
  <dcterms:modified xsi:type="dcterms:W3CDTF">2024-09-07T10:34:42Z</dcterms:modified>
</cp:coreProperties>
</file>