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6580-3C8D-419F-AD50-DC25D032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561AD-4EC2-4940-AA6A-D102F3D51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64A23-2FEC-4B86-BBFE-B20EB89D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D3D16-2772-493F-A83E-2CF6841D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9F663-3FF2-4197-87A0-0E64B5712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0A0FBD-04A7-48C1-B1AE-F706E01B4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B6684-B551-4C65-8100-6C3F6F537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68C77-355E-4BDD-B282-35D2187C0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B24E2-7230-42B8-A71A-F87D21729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138CE-D532-46BE-8AD6-9AA7CADA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7E68-4BB8-48E6-A409-683E1438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33156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护理研究生进展汇报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研究结果与发现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94" b="59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护理行业在医疗健康领域中占据重要地位，随着人口老龄化和健康需求的增加，护理人才需求持续增长。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当前护理行业存在人才短缺、护理服务质量参差不齐等问题，需要加强护理人才的培养和提高护理服务质量。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护理研究生教育是培养高素质护理人才的重要途径，能够提升护理服务水平和创新能力。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随着医疗技术的不断进步和患者需求的多样化，需要具备更高学历和专业技能的护理人才来满足临床需求。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护理研究生教育的必要性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本研究旨在探讨护理研究生教育的发展现状、问题及对策，以期提高护理研究生培养质量，为护理行业的发展提供有力支持。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本研究对于推动护理研究生教育的改革与发展、提高护理服务水平和满足临床需求具有重要的理论和实践意义。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采用问卷调查、访谈、观察等方法收集数据，对护理实践中的问题进行分析和探讨。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跨文化比较研究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比较不同文化背景下护理实践的异同，探究文化因素对护理实践的影响。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对典型案例进行深入剖析，总结经验教训，为护理实践提供借鉴和指导。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通过查阅大量国内外文献，了解护理领域的研究现状和前沿动态，为研究提供理论依据。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根据文献综述和实地调查，确定具有现实意义和研究价值的课题。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设计研究方案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制定详细的研究计划和方案，包括研究方法、数据收集与分析等。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按照研究方案进行数据收集，确保数据的真实性和可靠性。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运用统计软件对数据进行处理和分析，提取有意义的结果。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采用问卷调查、访谈、观察等方法收集数据，确保数据的全面性和准确性。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对收集到的数据进行筛选和整理，去除无效和异常数据。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运用统计分析方法对数据进行分析，探究数据背后的规律和趋势。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将分析结果以图表、表格等形式呈现，便于理解和汇报。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研究结果与发现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护理研究生培养目标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培养具备创新精神和实践能力的护理人才，为护理事业发展提供有力支持。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护理研究生课程设置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以临床实践和科研能力培养为主，注重学科交叉和综合素质提升。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护理研究生招生规模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随着社会对护理人才需求的增加，护理研究生招生规模逐年扩大。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护理研究生培养现状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https://d.book118.com/807033156153006034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2024-09-08T21:58:34.216</cp:lastPrinted>
  <dcterms:created xsi:type="dcterms:W3CDTF">2024-09-08T13:58:34Z</dcterms:created>
  <dcterms:modified xsi:type="dcterms:W3CDTF">2024-09-08T13:58:36Z</dcterms:modified>
</cp:coreProperties>
</file>