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D71B71-C586-4467-90AD-288730FE5A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55571D-1B23-4423-9188-879B58474D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B2E4E4-2691-41F3-A46A-2CF0D9B51D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E16FBC-5F80-4883-B5ED-139B275F06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F7A8B0-6435-42C4-87D9-552A6B44D2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7576C8-0CF6-4E2B-83E5-1CC596F662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C0191E-62F6-483B-B898-E222B931BB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764DA8-6E66-4B53-90BD-E45527A4D0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0CD413-7C4B-4DD8-9F7C-116F16C05E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94C94A-F49B-47C8-B18E-12E0E0DF6E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FD3C2F-8830-4C7E-8FA5-53AE0FA2C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03413113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solidFill>
                <a:latin typeface="Microsoft Yahei"/>
                <a:ea typeface="Microsoft Yahei"/>
                <a:cs typeface="Microsoft Yahei"/>
              </a:rPr>
              <a:t>新生儿肺炎的护理查房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新生儿肺炎的概述</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新生儿肺炎的护理评估</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新生儿肺炎的护理措施</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新生儿肺炎的护理教育</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新生儿肺炎的护理研究进展</a:t>
            </a:r>
          </a:p>
        </p:txBody>
      </p:sp>
      <p:sp>
        <p:nvSpPr>
          <p:cNvPr id="5" name="AutoShape 5"/>
          <p:cNvSpPr/>
          <p:nvPr/>
        </p:nvSpPr>
        <p:spPr>
          <a:xfrm>
            <a:off x="1260848" y="1716203"/>
            <a:ext cx="4835152"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新生儿肺炎的概述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1167" r="311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新生儿肺炎是一种常见的婴幼儿疾病，主要是由于新生儿免疫系统尚未完全发育，容易感染病原体而引发肺部炎症。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新生儿肺炎可分为吸入性肺炎和感染性肺炎两大类。吸入性肺炎主要是由于新生儿在母体内或出生后吸入胎粪、羊水等异物引起；感染性肺炎则是由细菌、病毒等病原体感染引起。</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新生儿肺炎的病因主要包括宫内感染、产时感染和产后感染。宫内感染通常是由母体孕期感染病原体通过胎盘传给胎儿引起；产时感染则是新生儿在分娩过程中吸入污染的羊水或产道分泌物引起；产后感染则是由新生儿接触呼吸道感染的患者或环境中的病原体引起。</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发病机制</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新生儿肺炎的发病机制主要与免疫系统发育不全、呼吸道解剖特点以及病原体毒力等因素有关。新生儿免疫系统发育不全，容易受到外界病原体的侵袭；呼吸道解剖特点使得新生儿容易发生气道堵塞和呼吸困难；此外，病原体毒力也是影响发病的重要因素。</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病因</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病因与发病机制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6757" r="3675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新生儿肺炎的症状主要包括发热、咳嗽、气促、呼吸困难、发绀等。此外，还可能出现喂养困难、食欲不振、烦躁不安等症状。</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症状</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新生儿肺炎的体征主要包括呼吸急促、三凹征、肺部啰音等。严重病例可能出现呼吸衰竭、心力衰竭等严重并发症。</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体征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临床表现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新生儿肺炎的护理评估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精神状态</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观察新生儿的反应能力、注意力、情绪等，判断是否有异常表现。</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睡眠状况</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评估新生儿的睡眠质量、睡眠时间以及是否有夜惊、夜啼等症状。</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喂养情况</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评估新生儿的食欲、进食情况以及是否有呕吐、腹泻等消化不良症状。</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生命体征</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监测新生儿的体温、呼吸、心率等基本生命体征，观察是否有异常变化。</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症状表现</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观察新生儿是否有咳嗽、气促、呼吸困难等症状，以及症状的严重程度。</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评估内容与方法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pic>
        <p:nvPicPr>
          <p:cNvPr id="5" name="Picture 5"/>
          <p:cNvPicPr>
            <a:picLocks noChangeAspect="1"/>
          </p:cNvPicPr>
          <p:nvPr/>
        </p:nvPicPr>
        <p:blipFill>
          <a:blip r:embed="rId2"/>
          <a:srcRect l="17792" r="1779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7875" r="178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根据评估结果，对新生儿的病情状况进行分类，如轻度、中度、重度等。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根据分类结果，制定相应的护理计划和措施，包括药物治疗、呼吸道护理、喂养指导等。</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对于病情较重的新生儿，应及时报告医生并协助处理，如吸氧、心肺复苏等紧急救治措施。</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评估结果与处理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评估时应全面细致，注意观察细节，不遗漏任何重要信息。</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评估时应考虑到新生儿的个体差异和特殊性，不能一概而论。</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评估时应尊重新生儿的权利和尊严，避免不必要的侵扰和痛苦。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评估注意事项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新生儿肺炎的护理措施</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https://d.book118.com/807034131130006026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2024-08-31T22:17:16.238</cp:lastPrinted>
  <dcterms:created xsi:type="dcterms:W3CDTF">2024-08-31T14:17:16Z</dcterms:created>
  <dcterms:modified xsi:type="dcterms:W3CDTF">2024-08-31T14:17:18Z</dcterms:modified>
</cp:coreProperties>
</file>