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44F28A2-3F53-4153-ACE3-CFD5B628135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4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40216-2B02-4D1F-A715-AF78E0E31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5965C-F2CB-4323-83B7-2353769A3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CBBC4-984A-46A0-A46F-41EB341CC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E46D3-0A2E-4659-BFEC-F9C21072F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3CAD91-A054-4D06-A2C3-9AA29C0BB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815FBA-34AB-4A97-AB3A-052A21A6F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9F28BB-D438-41D3-82BB-621B4075E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009ED-7B07-4141-A2EA-F0E1E60FB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AC902-7012-4EFD-BE71-DAC82CA7B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62EB1-EB46-4EBF-B89A-EBCAED9B2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A8569-9E59-41DF-BAF2-39C7CCD81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0FF4DDC-B840-47D8-BD48-3537A542676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27E21F9-7769-4917-8916-A6873457B23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3420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焊接过程控制培训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焊接过程控制原理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焊接过程控制技术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焊接过程控制培训方案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焊接过程质量控制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焊接过程安全管理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焊接是一种将金属或非金属材料连接起来的加工方法。通过加热、压力或者化学作用使材料接合。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火焰焊接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按照加热方式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电弧焊接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广泛应用于汽车制造行业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在船舶建造中起着重要作用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船舶建造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航空航天行业离不开焊接技术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焊接质量直接影响产品的安全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焊接质量对产品的可靠性有着直接影响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关键环节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焊接是工程制造中不可或缺的关键环节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焊接基础知识是学习焊接技术的重要起点，掌握这些知识可以帮助我们更好地理解焊接过程控制的重要性。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焊接过程控制原理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热输入控制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控制焊接电流、电压、焊接速度等参数，以控制热输入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确保焊接过程中温度均匀分布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避免焊接变形和裂纹的产生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材料选择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确保焊接接头的强度和耐腐蚀性能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根据焊接材料的类型和特性选择合适的焊接方法和焊接材料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检测技术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使用无损检测技术对焊缝进行检测，确保焊接质量符合标准要求。包括超声波检测、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射线检测、磁粉探伤等。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焊接变形控制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确保焊接零件尺寸和形状的符合要求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通过预热、后热处理等方法控制焊接变形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焊接过程控制技术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自动化焊接技术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自动化焊接设备能够有效提高生产效率和焊接质量。这些设备包括焊接机器人、自动焊接工作站等，可以减少人为因素的影响，提升工作效率。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激光焊接技术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激光焊接具有焊接速度快的特点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激光焊接热影响区小，适用于对焊接质量要求高的场合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热影响小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激光焊接适用于高精度焊接任务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高精度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电弧焊接技术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电弧焊接是一种常用的焊接方法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常用方法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包括手工电弧焊、气体保护焊等，需要操作人员具备一定技能和经验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电阻焊接技术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电阻焊接是通过电阻加热的焊接方法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电阻加热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适用于金属接头面积小、高强度要求的焊接任务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适用场合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焊接速度快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热影响区小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需要操作人员技能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电阻焊接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电阻加热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适用于小面积焊接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减少人为误差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掌握不同的焊接技术，可以根据实际情况选择合适的方法。自动化焊接适用于大规模生产，激光焊接适用于高精度焊接任务，电弧焊接常用且需操作人员技能，电阻焊接适用于小面积、高强度焊接。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焊接过程控制培训方案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培训旨在提高操作人员的焊接技能和安全意识，使其能熟练掌握各种焊接方法和设备的操作技巧，从而提升工作效率和安全水平。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包括焊接原理、焊接材料、焊接设备等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焊接基础知识讲解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介绍焊接过程中的质量控制和技术要点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焊接过程控制技术培训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教授操作人员安全操作的要求和应急处理方法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安全操作规程和事故应急处理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理论知识与实际操作相结合，让操作人员更快掌握技能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理论教学结合实践操作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通过实际演示和操作，加深操作人员的理解和熟练度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现场演示和实际操作训练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通过考核评估，对操作人员进行能力确认和证书颁发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考核评估和证书颁发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定期追踪培训效果，评估培训是否达到预期目标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对培训效果进行跟踪和评估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根据操作人员的反馈意见，不断改进培训内容和方式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收集反馈意见进行改进和优化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遵守安全操作规程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灵活应对事故情况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接受培训效果评估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参与现场演示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亲自操作设备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提高焊接技能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熟练掌握焊接原理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提升焊接技术水平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https://d.book118.com/807034200012006055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177</Paragraphs>
  <Slides>27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焊接过程控制培训</vt:lpstr>
      <vt:lpstr>目录</vt:lpstr>
      <vt:lpstr>第1章 焊接基础知识</vt:lpstr>
      <vt:lpstr> </vt:lpstr>
      <vt:lpstr>焊接的分类</vt:lpstr>
      <vt:lpstr>焊接的应用</vt:lpstr>
      <vt:lpstr>焊接的重要性</vt:lpstr>
      <vt:lpstr>总结</vt:lpstr>
      <vt:lpstr>第2章 焊接过程控制原理</vt:lpstr>
      <vt:lpstr>热输入控制</vt:lpstr>
      <vt:lpstr>材料选择</vt:lpstr>
      <vt:lpstr>检测技术</vt:lpstr>
      <vt:lpstr>焊接变形控制</vt:lpstr>
      <vt:lpstr>第3章 焊接过程控制技术</vt:lpstr>
      <vt:lpstr> </vt:lpstr>
      <vt:lpstr>激光焊接技术</vt:lpstr>
      <vt:lpstr>电弧焊接技术</vt:lpstr>
      <vt:lpstr>电阻焊接技术</vt:lpstr>
      <vt:lpstr>技术比较</vt:lpstr>
      <vt:lpstr>总结</vt:lpstr>
      <vt:lpstr>第4章 焊接过程控制培训方案</vt:lpstr>
      <vt:lpstr> </vt:lpstr>
      <vt:lpstr>培训内容</vt:lpstr>
      <vt:lpstr>培训方法</vt:lpstr>
      <vt:lpstr>效果评估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2024-09-29T15:01:37.379</cp:lastPrinted>
  <dcterms:created xsi:type="dcterms:W3CDTF">2024-09-29T07:01:37Z</dcterms:created>
  <dcterms:modified xsi:type="dcterms:W3CDTF">2024-09-29T07:01:39Z</dcterms:modified>
</cp:coreProperties>
</file>