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2D90D-AE15-467E-933A-3752865ED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3C365-F6F1-496A-89DF-CDC8E2561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50ED3-55ED-406E-8209-C9329E1A4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BD88B2-94FA-49AE-998D-9A96D1BD4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D0B27E-B60D-4D1C-9DA4-83D9B8672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39CAC5-2FB5-48A2-918D-6D9691009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BDE111-DD57-4A7E-A847-8C7384AF7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4A63D-A521-4E19-BA60-5013A87B9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0708C-8A0A-4159-A9EC-DC92D9985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A1209-0602-461B-A428-811DCC9A1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BB105-8793-45B8-B5B4-57527438B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350161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900217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美术学类实验艺术专业综合概述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640993" y="1373505"/>
            <a:ext cx="6102112" cy="462325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实验艺术专业简介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课程设置与教学体系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创作实践与成果展示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师资力量与教学资源建设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毕业生就业情况与发展前景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存在问题与改进措施建议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实验艺术专业简介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964" r="339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实验艺术专业是一种注重创新、实践与探索的艺术类专业，旨在培养具有独立思考能力和创新精神的艺术家和艺术工作者。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该专业强调对传统艺术形式的挑战与突破，注重艺术创作的实验性和跨界性，鼓励学生勇于尝试不同的艺术媒介和创作方式。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艺术专业起源于20世纪初的现代艺术运动，随着艺术领域的不断发展和变革，逐渐形成了独立的学科体系。近年来，随着国内外艺术交流的增多和艺术教育理念的更新，实验艺术专业得到了更广泛的关注和认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实验艺术专业在国内外众多艺术院校中设立，并形成了较为完善的教学体系和课程设置。同时，该专业也面临着一些挑战和问题，如如何平衡艺术创作的自由度与规范性、如何提高学生的实践能力和创新意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艺术专业旨在培养具有扎实的艺术理论基础、丰富的艺术实践经验和良好的创新能力的艺术家和艺术工作者。具体要求包括掌握基本的艺术技能和创作方法，具备独立思考和解决问题的能力，以及良好的团队协作和沟通能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艺术专业毕业生可以在艺术创作、艺术教育、艺术机构、文化传媒等领域就业。具体岗位包括艺术家、教师、策展人、艺术评论家、设计师等。同时，随着艺术市场的不断发展和变化，实验艺术专业毕业生也需要具备跨界思维和创新能力，以适应更广泛的职业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就业方向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培养目标与就业方向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课程设置与教学体系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素描与色彩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实验艺术理论与实践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跨媒体艺术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创作实践与项目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核心课程介绍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作为基础训练，旨在培养学生的造型能力和色彩感知。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探讨不同媒介在艺术创作中的运用，包括影像、声音、装置等，拓宽学生的艺术视野和创作领域。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介绍实验艺术的历史背景、发展现状和未来趋势，引导学生理解并掌握实验艺术的创作理念和方法。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鼓励学生进行独立创作，通过实际项目锻炼学生的策划、执行和团队协作能力。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学生将在导师的指导下，在实验艺术工作室进行创作实践，深入了解实验艺术的创作过程和技术要求。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实验艺术工作室实践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艺术展览与策划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社会实践与艺术考察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毕业创作与展览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组织学生参与艺术展览的策划和实施，让学生了解艺术市场的运作和艺术展览的策划流程。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安排学生参加社会实践和艺术考察活动，让学生接触社会、了解民情，同时收集创作素材和灵感。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学生在毕业前需完成毕业创作，并参加学校组织的毕业展览，向社会展示学习成果。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实践教学环节安排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导师制与小班教学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实行导师制，每位导师负责指导少量学生，确保每位学生都能得到充分的关注和指导。同时，采用小班教学模式，提高教学效果和互动性。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案例教学与项目驱动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引入经典案例进行分析和讨论，让学生在具体案例中掌握实验艺术的创作方法和技巧。同时，采用项目驱动的教学方式，让学生在完成实际项目的过程中提高综合能力和素质。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信息化教学手段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利用现代信息技术手段，如网络教学平台、多媒体教学设备等，丰富教学内容和形式，提高教学效果和效率。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跨学科教学与合作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打破学科界限，鼓励不同专业的学生互相学习和合作，共同探讨艺术与其他学科的交叉点和创新点。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创作实践与成果展示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包括素描、色彩、速写等，展现学生扎实的绘画基本功和艺术表现力。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绘画作品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雕塑作品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实验艺术作品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涵盖泥塑、木雕、石雕等，体现学生对于形体和空间的深刻理解和塑造能力。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以新颖独特的艺术形式和语言，探索艺术表现的新领域和新境界。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学生作品欣赏与分析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8" r="1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86" b="14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教师指导下的创作过程记录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创作构思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学生在教师指导下，进行创作主题的确定和艺术构思的形成。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素材收集与处理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学生根据创作需要，收集并处理相关素材，为艺术创作提供丰富多元的视觉元素。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艺术表现与技法探索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学生在创作过程中，不断尝试新的艺术表现手法和技法，以实现艺术构思的完美呈现。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https://d.book118.com/807035016142006044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2024-09-19T07:44:51.293</cp:lastPrinted>
  <dcterms:created xsi:type="dcterms:W3CDTF">2024-09-18T23:44:51Z</dcterms:created>
  <dcterms:modified xsi:type="dcterms:W3CDTF">2024-09-18T23:44:53Z</dcterms:modified>
</cp:coreProperties>
</file>