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2543C6-45AF-404F-B341-181B137C1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41BB45-24EC-4806-9809-7E53F113F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F02173-1A1F-45BE-9691-8230A6045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3112CC-A90F-4AA0-8123-6B146BDBE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F94641-7184-4E7B-A019-01774385E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8876C5-798E-4527-9D0F-160DC43BC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8C1259-B62F-4CC7-8016-D1E63AFC4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A29D82-5B0A-454A-A545-705F7B0CB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9230C1-8A46-4582-9B56-2C2814846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BDD8DF-2BB5-4FF2-AE2F-8A8B1711A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75A49D-9475-4633-9903-985E358462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703511310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初中教师线上教学工作总结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线上教学工作开展情况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线上教学工作的亮点与特色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线上教学工作存在的问题与不足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线上教学工作改进方向与措施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线上教学工作展望与建议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62" b="26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适应疫情防控需求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在疫情防控期间，线上教学成为主流教学模式，初中教师需要掌握线上教学技能，保障教学质量。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推动教育信息化发展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线上教学是教育信息化发展的重要方向，初中教师需要不断适应和掌握新的教学技术，提高教学效果。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促进学生全面发展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线上教学为学生提供了更加多元化的学习方式和资源，有利于培养学生的自主学习能力、创新能力和实践能力。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包括教学计划、教学内容、教学方法、教学资源等方面的线上教学工作开展情况。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线上教学工作开展情况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包括学生学习效果、教师教学效果、线上教学满意度等方面的评估结果。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线上教学效果评估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包括线上教学的优点、存在的问题、改进措施等方面的经验总结。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线上教学经验总结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包括未来线上教学的发展趋势、初中教师应如何应对等方面的展望。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未来线上教学展望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线上教学工作开展情况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根据学校要求和课程安排，结合学生的实际情况，制定了详细的线上教学计划，包括教学目标、教学内容、教学方法、教学资源等方面的规划。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制定详细的教学计划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提前收集和整理了大量与课程相关的教学资源，如课件、教案、习题、视频等，确保线上教学的顺利进行。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准备充足的教学资源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在开学前，通过线上培训的方式，指导学生掌握线上学习的基本技能和操作方法，如如何使用学习平台、如何提交作业等。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培训学生线上学习技能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线上教学计划和准备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采用直播授课、录播课程、在线讨论等多种教学方式，激发学生的学习兴趣和参与度。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多样化的教学方式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通过在线问答、小组讨论、实时投票等互动形式，营造积极活跃的课堂氛围，提高学生的学习效果。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互动性的教学环境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750" r="17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布置适量的作业和定期进行测验，及时了解学生的学习进度和掌握情况，为后续教学提供有针对性的指导。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定期的作业和测验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线上教学实施过程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学生的作业和测验成绩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分析学生的作业和测验成绩，了解学生对知识点的掌握情况和存在的问题。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学生的反馈和建议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收集学生对线上教学的反馈和建议，及时调整教学策略和方法，提高教学效果。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学生的参与度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通过统计学生的出勤率、在线时长、发言次数等数据，评估学生的参与度和投入程度。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线上教学效果评估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线上教学工作的亮点与特色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333" r="1633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教师们积极适应线上教学环境，灵活运用如腾讯会议、钉钉、Zoom等多种教学平台，确保教学质量和效果。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灵活运用多种教学平台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通过在线问答、小组讨论、角色扮演等互动形式，激发学生参与课堂的兴趣，培养其自主学习和探究能力。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互动式与探究式学习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针对不同学生的需求和特点，制定个性化的教学计划，提供定制化的辅导和指导，确保每个学生都能获得进步。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个性化教学计划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创新性教学方法和手段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虚拟实验室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利用虚拟仿真技术，创建虚拟实验室，让学生在模拟环境中进行实验操作，培养其动手能力和科学探究精神。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线上文化节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组织学生参加线上文化节，展示不同地域和民族的文化特色，增进学生对多元文化的了解和尊重。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在线竞赛和挑战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举办各类在线竞赛和挑战活动，如数学竞赛、英语演讲比赛等，激发学生的竞争意识和团队合作精神。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丰富多彩的线上活动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500" r="16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家长参与课堂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鼓励家长参与线上课堂，与孩子一起学习和交流，增进亲子关系，同时让家长更加了解孩子的学习状况和需求。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定期线上家长会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组织定期的线上家长会，与家长沟通学生的学习情况和表现，共同商讨教育策略和方法。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家校互动平台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建立家校互动平台，方便家长随时了解学校动态、课程安排和学生作业等，促进家校之间的紧密合作。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家校合作与互动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https://d.book118.com/807035113101006033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2024-09-06T23:18:16.584</cp:lastPrinted>
  <dcterms:created xsi:type="dcterms:W3CDTF">2024-09-06T15:18:16Z</dcterms:created>
  <dcterms:modified xsi:type="dcterms:W3CDTF">2024-09-06T15:18:18Z</dcterms:modified>
</cp:coreProperties>
</file>