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4226C2-93B7-4300-B316-E4AEE7D8DC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3BF50F-4955-4667-A9BB-C25767416C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1B30D3-FDF1-4501-9C24-81EE7603A6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66001C-4811-4359-8838-8C23B77841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C5E16F7-08ED-4B83-892F-17D7F2ECA9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FCCAFB-0DDE-4709-85BB-320BF46132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287060-4A90-4636-BCDC-BA3058F936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6C007D-8F49-49BC-86B5-E704464D0D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6D4A75-35B7-402D-8088-D97385090E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CEFDF3-F7B7-49FF-B4B2-AE862C807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DBE842-E31C-44FB-868A-44E707C06B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704116401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护理质量安全与风险管理的信息管理安全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004" y="4871256"/>
            <a:ext cx="3607967" cy="400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1004" y="5480856"/>
            <a:ext cx="3128727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护理质量安全概述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风险管理在护理中的应用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信息管理在护理中的作用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护理质量安全与风险管理的关系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实践案例分析与经验分享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873" b="787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提升护理质量和安全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通过加强信息管理和风险管理，提高护理服务的准确性和可靠性，减少医疗差错和纠纷。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应对行业挑战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随着医疗行业的快速发展和患者对护理质量要求的提高，护理工作面临越来越多的挑战和风险，需要采取有效的管理措施来应对。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推动护理信息化发展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借助信息技术手段，实现护理工作的数字化、智能化和网络化，提高工作效率和患者满意度。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分析当前护理质量安全存在的问题和隐患，提出改进措施和建议。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护理质量安全现状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探讨如何识别和评估护理工作中的风险，制定针对性的风险管理计划和措施。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风险管理策略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介绍信息管理技术在护理工作中的应用，如电子病历、护理信息系统等，并分析其对提升护理质量安全的作用。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信息管理技术应用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分享在护理质量安全与风险管理方面的实践经验，包括成功案例、教训和改进措施等。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实践经验分享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护理质量安全概述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护理质量是指护理工作在提供医疗服务过程中，满足患者和医疗机构需求的程度，包括护理服务的结构、过程和结果等方面的质量。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护理质量直接关系到患者的生命安全和身体健康，是医疗质量的重要组成部分。提高护理质量有助于提高患者满意度，减少医疗纠纷，提升医疗机构的社会声誉和经济效益。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过程指标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包括护理服务的及时性、准确性、有效性等，如护理措施的执行情况、患者安全防范措施落实情况、护理文书的书写质量等。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结构指标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包括护理人员数量、学历、职称等人力资源配置，护理设施、设备配置等硬件条件，以及护理管理制度、规范等软环境。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结果指标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包括患者满意度、护理质量合格率、不良事件发生率等，反映护理服务效果的终末质量指标。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75" r="21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护理质量评估指标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建立健全的护理质量管理体系，明确各级护理人员的职责和权限，形成科学有效的管理机制。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完善护理质量管理体系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加强护理人员培训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强化护理过程监控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优化护理资源配置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提高护理人员的专业技能和综合素质，增强其对护理质量安全的认识和重视程度。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加强对护理服务过程的监督和管理，确保各项护理措施得到有效执行。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根据医疗机构实际情况和患者需求，合理配置护理人力资源和物资资源，保障护理工作的顺利开展。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护理质量提升策略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风险管理在护理中的应用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805" r="1580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通过收集和分析护理过程中的各类数据和信息，识别潜在的护理风险，如患者安全、医疗差错、感染控制等。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对识别出的风险进行量化和定性评估，确定风险发生的可能性、严重性以及影响因素，为后续的风险应对措施制定提供依据。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风险识别与评估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针对可能发生的风险，制定相应的预防性措施，如完善护理流程、提高护理人员技能、加强患者教育等，以降低风险发生的概率。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对于已经发生的风险事件，制定及时、有效的应对措施，如启动应急预案、组织专家会诊、加强患者监测等，以减轻风险事件对患者的影响。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风险应对措施制定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应对性措施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预防性措施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风险监控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通过定期的风险评估和监测，及时发现和处理潜在的护理风险，确保各项风险应对措施的有效实施。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风险报告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建立完善的风险报告机制，对发生的风险事件进行记录、分析和报告，为医院管理层提供决策支持，促进护理质量的持续改进。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风险监控与报告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信息管理在护理中的作用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通过信息化手段，如电子病历、护理信息系统等，提高护理工作的效率，减少人工错误。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优化护理流程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提升护理决策能力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信息化可以优化护理流程，使护理工作更加规范、标准，提高护理质量。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通过数据分析和挖掘，为护理人员提供科学的决策支持，提高护理质量和患者满意度。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信息化对护理质量的影响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https://d.book118.com/807041164016006035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2024-09-09T08:54:45.537</cp:lastPrinted>
  <dcterms:created xsi:type="dcterms:W3CDTF">2024-09-09T00:54:45Z</dcterms:created>
  <dcterms:modified xsi:type="dcterms:W3CDTF">2024-09-09T00:54:47Z</dcterms:modified>
</cp:coreProperties>
</file>