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B93E7-BC0F-4448-95C5-43E36D39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7E9D-E153-499A-B2D9-97F38469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56AFF-C0A4-49B2-9E21-43A197798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0B215-D82B-462C-9FC2-2BF2C021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116EE-DA60-497D-B603-E7D83AB92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46EB2-44B4-4564-A912-69BF58FA8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7F803-D160-474B-BE37-0C4C0BAD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7BA93-BD96-43DC-A05B-7C7DA73D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4FFCD-653D-4ADB-9DF8-BF3D64A4F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D6A54-B4C0-4B75-AA49-D6E67D90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ADC2-FD22-47CD-A079-04FDE35F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43114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《安全资料管理》ppt课件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安全资料的分类与归档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安全资料的管理制度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安全资料的利用与开发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安全资料管理是对企业安全生产过程中产生的各类资料进行收集、整理、储存、传递、利用和处置等活动的总称。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管理是企业管理的重要组成部分，是保障企业安全生产的重要基础工作。通过安全资料管理，可以有效地记录和保存企业安全生产的历史和现状，为企业的安全生产决策提供依据，提高企业的安全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安全资料管理的目的是通过对企业安全生产资料的规范化、标准化管理，确保企业安全生产工作的正常进行，提高企业的安全管理水平，保障员工的人身安全和健康。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安全资料管理的任务包括收集、整理、分类、储存、传递、利用和处置各类安全生产资料，建立完善的安全资料管理制度和流程，确保安全资料的完整性和准确性，为企业安全生产提供有力支持。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安全资料管理的目的和任务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安全资料管理应遵循科学性、规范性、及时性、准确性和保密性等原则，确保安全资料的可靠性和可用性。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管理应建立完善的管理制度和流程，明确各级管理人员职责和工作要求，加强监督和检查，确保安全资料管理工作的有效实施。同时，应加强安全资料管理人员的培训和教育，提高其专业素质和管理水平，为企业安全生产提供更好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安全资料管理的原则和要求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安全资料的分类与归档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将安全资料分为重要、一般和临时三个等级，以便于管理和优先处理。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按重要性分类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根据安全资料的内容，将其分为安全制度、安全操作规程、安全事故处理、安全培训等类别，方便查阅和使用。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按照企业内部各部门职能的不同，将安全资料归类到各部门，便于部门内部的安全资料管理和使用。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按部门分类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纸质归档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将安全资料整理成册，按照分类和年份进行归档，存放在指定的档案柜中。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电子归档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将安全资料扫描或拍照后，存入电子档案管理系统，方便查阅和调用。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云归档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将安全资料上传至云端存储，实现随时随地的查阅和使用。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安全资料的归档方式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定期对档案进行检查和保养，确保档案的完好无损。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按照归档方式，将安全资料进行归档，并做好档案目录和索引。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将整理好的安全资料进行装订，便于存档和使用。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各部门将安全资料及时收集，确保资料的完整性和准确性。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按照上述分类方式，将安全资料进行分类整理。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安全资料的归档流程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定期对档案进行检查，确保档案的完好无损。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更新与补充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对档案进行保养维护，防止档案受潮、霉变、虫蛀等损坏。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及时更新和补充新的安全资料，确保档案的时效性和完整性。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安全资料的保管与维护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安全资料的管理制度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制定安全资料管理制度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根据企业实际情况，制定符合法律法规和行业标准的安全资料管理制度，明确管理职责、管理流程和监督考核机制。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执行安全资料管理制度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确保各级管理人员和员工严格遵守安全资料管理制度，按照规定要求收集、整理、保管、使用和销毁安全资料，确保安全资料的真实性、完整性和有效性。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监督安全资料管理制度的执行情况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通过定期检查、随机抽查等方式，对各级管理人员和员工执行安全资料管理制度的情况进行监督，及时发现和纠正存在的问题。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考核安全资料管理制度的落实情况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将安全资料管理制度的执行情况纳入绩效考核体系，对各级管理人员和员工进行考核，并根据考核结果进行奖惩，激励员工自觉遵守安全资料管理制度。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安全资料管理制度的监督与考核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https://d.book118.com/807043114034006034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2024-09-08T00:58:47.686</cp:lastPrinted>
  <dcterms:created xsi:type="dcterms:W3CDTF">2024-09-07T16:58:47Z</dcterms:created>
  <dcterms:modified xsi:type="dcterms:W3CDTF">2024-09-07T16:58:49Z</dcterms:modified>
</cp:coreProperties>
</file>