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70B34DA-31C5-463E-A376-C733092B9CA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24CDF1-C1AF-46D6-96FB-1167A8966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4CDAB-56B1-45BF-AAA5-FC20528D9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84988-2EBC-4DE5-A30F-EB457603FD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AD4FB-1DB5-4D38-A272-C6A165E67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8A3161-7F29-4B5B-A6E4-A2D3B4EE3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3CDC7F-7830-4C79-8D8B-BCCDD6733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95F5F6-D354-4783-A8C8-D9F2D52BB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B935E-8FCA-487A-9652-53531F2E1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EB7D0-B679-4AD6-B40A-E97E63A1D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BD949-7EE9-4CAF-8FD7-FC2EB574F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A2C6BE-FA7C-4866-872A-C8AA330EC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0023FB3-4459-4158-988C-5B889422874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4B0F432-E0D5-4ADD-97B8-FF74F3A2B06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44160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行业管理人员综合素养培训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汇报人：魏老师                                           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行业管理人员综合素养培训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领导力提升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沟通技巧培训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团队合作与协作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创新与变革管理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行业管理人员综合素养培训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课程概述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本课程旨在提升行业管理人员的综合素养，通过培训领导能力、沟通技巧、团队合作等方面的内容，帮助他们在职场中更好发展。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发挥管理者的领导潜力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提升领导能力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增强管理人员的沟通技巧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提高沟通与协调能力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增进团队合作精神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促进团队建设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促进企业整体发展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推动企业发展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负责领导和决策的管理人员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中高级管理人员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负责团队管理和业务运营的管理人员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部门主管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分析实际案例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学习解决问题的方法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角色扮演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模拟真实场景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培养实践能力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实践结合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理论指导实践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强化学习效果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授课方式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讲授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传授理论知识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解析案例分析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通过本课程的培训，管理人员可以全面提升综合素养，成为具备领导能力和团队合作精神的优秀管理者，为企业的发展贡献力量。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领导力提升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领导力概述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领导力是指一个人在组织中发挥影响力，引领团队达成共同目标的能力。在当今竞争激烈的商业环境中，良好的领导力是企业成功的关键。提升领导力可以通过学习不断积累经验和不断改进自身的能力。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领导者的素质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有效沟通可以消除团队间的隔阂，提升工作效率。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沟通能力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优秀领导者需要能够在复杂情况下做出明智的决策。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决策能力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善于团队合作与管理，调动团队潜能，实现共同目标。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团队建设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鼓舞型领导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激发员工热情和积极性，提高团队凝聚力。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传递正能量，激励团队成员共同努力。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民主型领导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尊重员工意见，集思广益，提高决策质量。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建立开放和谐的工作氛围，促进员工发展。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教练型领导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指导员工掌握技能和知识，帮助员工成长。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鼓励员工自我激励，不断提升绩效水平。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领导风格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授权型领导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激励员工自主工作，提高员工责任感。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促进员工发挥创造力，培养员工发展潜力。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领导力提升实践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通过模拟领导场景，锻炼学员的处理问题能力。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及时总结工作中的经验教训，不断改进提升。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反思与总结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参与团队项目，培养协作精神和团队意识。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团队合作项目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领导力的提升不仅仅是一种技能，更是一种态度和理念。学会适应不同情境下的领导风格，不断完善自身的素质，是成为优秀领导者的关键。只有不断学习和实践，才能不断提升领导力，引领团队取得更好的业绩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2BA02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章 沟通技巧培训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accent3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沟通的重要性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accent3"/>
                </a:solidFill>
                <a:latin typeface="Arial"/>
                <a:ea typeface="微软雅黑"/>
              </a:rPr>
              <a:t>在管理中，沟通起着至关重要的作用。有效的沟通可以促进团队协作，提高工作效率。通过良好的沟通，管理人员能够更好地指导团队，解决问题，达成目标。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沟通障碍与解决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语言不通导致信息传递困难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语言障碍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情绪不稳定影响沟通质量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情绪障碍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技术不熟练导致信息传递不畅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技术障碍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2BA02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accent3"/>
                </a:solidFill>
                <a:latin typeface="微软雅黑"/>
                <a:ea typeface="微软雅黑"/>
              </a:rPr>
              <a:t>良好沟通技巧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认真倾听对方观点，避免误解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倾听技巧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清晰表达自己的想法，避免歧义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表达技巧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善于接受反馈，及时做出调整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反馈技巧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3"/>
                </a:solidFill>
                <a:latin typeface="Arial"/>
                <a:ea typeface="微软雅黑"/>
              </a:rPr>
              <a:t>沟通案例分析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团队沟通不畅，导致项目延期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案例一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跨部门沟通不足，造成信息孤岛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案例三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accent3"/>
                </a:solidFill>
                <a:latin typeface="微软雅黑"/>
                <a:ea typeface="微软雅黑"/>
              </a:rPr>
              <a:t>上下级沟通不畅，影响工作效率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3"/>
                </a:solidFill>
                <a:latin typeface="微软雅黑"/>
                <a:ea typeface="微软雅黑"/>
              </a:rPr>
              <a:t>案例二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https://d.book118.com/807044160012006055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行业管理人员综合素养培训</vt:lpstr>
      <vt:lpstr>目录</vt:lpstr>
      <vt:lpstr>第1章 行业管理人员综合素养培训</vt:lpstr>
      <vt:lpstr> </vt:lpstr>
      <vt:lpstr>培训目标</vt:lpstr>
      <vt:lpstr>培训对象</vt:lpstr>
      <vt:lpstr>授课方式</vt:lpstr>
      <vt:lpstr>总结</vt:lpstr>
      <vt:lpstr>第2章 领导力提升</vt:lpstr>
      <vt:lpstr> </vt:lpstr>
      <vt:lpstr>领导者的素质</vt:lpstr>
      <vt:lpstr>领导风格</vt:lpstr>
      <vt:lpstr>领导力提升实践</vt:lpstr>
      <vt:lpstr>总结</vt:lpstr>
      <vt:lpstr>第3章 沟通技巧培训</vt:lpstr>
      <vt:lpstr> </vt:lpstr>
      <vt:lpstr>沟通障碍与解决</vt:lpstr>
      <vt:lpstr>良好沟通技巧</vt:lpstr>
      <vt:lpstr>沟通案例分析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2024-09-29T15:06:30.668</cp:lastPrinted>
  <dcterms:created xsi:type="dcterms:W3CDTF">2024-09-29T07:06:30Z</dcterms:created>
  <dcterms:modified xsi:type="dcterms:W3CDTF">2024-09-29T07:06:32Z</dcterms:modified>
</cp:coreProperties>
</file>