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7A1BB1-9B9E-4938-8A2D-EC141E9BC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A9113-36E6-4E66-BD50-F2BE6F81C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DFDF5B-7158-4892-9935-F6D5BE978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3A1277-A7A6-48B9-A9AE-BB2B61815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6FA225-2C5E-4D5C-8C01-139EDF75D5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ED3C74-EF68-4223-B2BB-F9F567A146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F9FB03-4B0A-4D39-A438-2C75F2D1E2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7CDCE1-5527-4A43-AEE7-D469F6662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6EA2E8-317F-4D1F-8D54-328800F55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3F14D-B9C0-48AD-9AAB-ACBD31932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BC4FE8-D67E-4A69-97E7-7F95DB422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4416302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最新心肺复苏术步骤</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心肺复苏术的基本步骤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心肺复苏术的培训与推广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心肺复苏术的成功案例</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心肺复苏术简介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心肺复苏术（CPR）是一种紧急处理措施，通过人工呼吸和胸外按压来维持患者的呼吸和血液循环，以帮助患者恢复自主呼吸和心跳。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心肺复苏术的主要目的是在心脏骤停的情况下，通过快速有效的急救措施来恢复患者的自主呼吸和心跳，以挽救患者的生命。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心肺复苏术是抢救心脏骤停患者的关键措施，能够迅速恢复患者的呼吸和心跳，有效挽救患者的生命。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挽救生命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及时进行心肺复苏术可以减少患者因心脏骤停而导致的脑损伤、器官功能衰竭等并发症的发生。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减少并发症</a:t>
            </a:r>
          </a:p>
        </p:txBody>
      </p:sp>
      <p:pic>
        <p:nvPicPr>
          <p:cNvPr id="10" name="Picture 10"/>
          <p:cNvPicPr>
            <a:picLocks noChangeAspect="1"/>
          </p:cNvPicPr>
          <p:nvPr/>
        </p:nvPicPr>
        <p:blipFill>
          <a:blip r:embed="rId3"/>
          <a:srcRect l="7542" r="75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9572" r="1957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早期进行心肺复苏术可以显著提高患者的生存率，为后续的医疗救治创造条件。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提高生存率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0110" r="201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242" b="102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10" b="161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历史回顾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心肺复苏术的历史可以追溯到20世纪50年代，经过几十年的发展，心肺复苏术的流程和技术不断得到改进和完善。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技术进步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随着医学技术的不断进步，心肺复苏术的方法和技巧也在不断更新，以提高抢救成功率。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普及推广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为了提高公众对心肺复苏术的认知和掌握程度，全球范围内都在积极开展心肺复苏术的培训和普及工作。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心肺复苏术的基本步骤</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41" r="238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863" r="298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在开始心肺复苏之前，首先要评估现场环境是否安全，避免施救过程中发生二次伤害。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确保现场安全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在评估现场环境时，应将现场的尖锐物品、玻璃等危险物品移除，确保施救过程中不会对救助者和患者造成伤害。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移除危险物品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评估现场环境安全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检查意识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在开始心肺复苏之前，应检查患者是否有意识。可以通过呼唤患者或轻拍其肩膀来检查是否有反应。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检查呼吸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在检查意识之后，应检查患者是否有呼吸。可以通过观察患者的胸部起伏或用耳朵贴近患者的口鼻来听是否有呼吸声。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判断意识和呼吸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541" r="1754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及时拨打急救电话</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一旦发现患者需要心肺复苏，应立即拨打当地的急救电话，向专业急救人员寻求帮助。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提供现场信息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在拨打急救电话时，应向接线员提供尽可能详细的患者信息和现场情况，以便急救人员更好地准备和安排救援。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拨打急救电话</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053" r="290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在进行胸外按压时，应将患者的胸部向下按压。按压的位置应在胸骨的下半部分，即两个乳头之间。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确定按压位置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在进行胸外按压时，救助者应将双手交叠放在按压位置上，并垂直向下按压，力度要适中，以使患者的胸部向下凹陷5-6厘米。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按压姿势和力度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开放患者气道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在进行人工呼吸之前，需要先开放患者气道。可以通过抬头提颏法或推举下颌法来开放患者气道。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检查并清理气道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在开放气道之后，应检查并清理患者气道内的异物或呕吐物，确保气道畅通。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在开放气道之后，应进行人工呼吸，向患者肺部吹气，以帮助患者呼吸。吹气时要确保吹气量适中，吹气时间持续1秒以上。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进行人工呼吸</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在进行心肺复苏时，应循环进行胸外按压和人工呼吸，每分钟进行100-120次按压和吹气。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循环进行胸外按压和人工呼吸</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https://d.book118.com/807044163024006033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2024-09-06T08:27:28.575</cp:lastPrinted>
  <dcterms:created xsi:type="dcterms:W3CDTF">2024-09-06T00:27:28Z</dcterms:created>
  <dcterms:modified xsi:type="dcterms:W3CDTF">2024-09-06T00:27:30Z</dcterms:modified>
</cp:coreProperties>
</file>