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82DB7-462E-4471-A1F9-74261167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D467B-6F6C-43E5-8D60-43B160D6F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7F79C-4070-4EA2-AB8B-3F2CF91D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17286-E817-4F20-B2D3-E491D7DE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10ADC-903C-4737-89B5-4B2BF9BA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724CB-36C1-4AA0-A61B-E88F14BC1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B81C7-13D8-4CEC-8CBD-3E181C47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C2337-3827-4B83-8300-ADCFBB13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6ACCE-CDA9-4951-97EF-031EBFC7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AA1B8-DF95-493D-8CF0-2CB6EDEF2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E3B92-E3B2-43E3-AC05-F415FAD3E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44200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身体运动对幼儿大脑发展的影响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身体运动对幼儿大脑发展的重要性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身体运动对幼儿大脑发展的科学依据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身体运动对幼儿大脑发展的实践方法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身体运动对幼儿大脑发展的注意事项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4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6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身体运动对幼儿大脑发展的长期影响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28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0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总结与展望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身体运动对幼儿大脑发展的重要性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身体运动对大脑结构的影响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提升神经递质和荷尔蒙的分泌水平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改善脑部血液循环和氧气供应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促进脑部神经元的连接和生长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增加大脑皮层的面积和厚度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身体运动对大脑功能的影响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增强空间认知能力：运动有助于提高空间认知和方向感，对于幼儿未来的数学和科学学习具有重要意义。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促进情绪调节能力：运动有助于调节情绪，缓解焦虑和压力，提高幼儿的心理健康水平。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促进神经元连接：运动刺激大脑释放神经营养因子，促进神经元连接的形成，有助于提高认知能力和学习能力。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提升注意力水平：运动能够提高身体和大脑的警觉性，增强注意力的集中和分配能力，使幼儿更好地应对学习和生活中的挑战。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身体运动对幼儿认知能力的影响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身体运动能够促进幼儿的记忆能力，帮助记忆知识。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身体运动能够促进幼儿大脑的神经网络连接，提高认知能力。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身体运动能够增强幼儿的注意力水平，提高学习效率。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身体运动能够提高幼儿的创造力，激发创新思维。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身体运动对幼儿大脑发展的科学依据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科学研究结果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身体运动能够提高幼儿的注意力和记忆力，减少焦虑和抑郁等心理问题。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身体运动能够促进幼儿大脑的神经元连接和突触可塑性，从而提高认知能力和学习能力。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身体运动能够促进幼儿的社交能力，提高其与同龄人的互动和合作能力。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身体运动能够提高幼儿的自信心和自尊心，促进其身心健康发展。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实证研究案例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研究对象：3-6岁幼儿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研究方法：随机对照实验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实验组进行身体运动干预，对照组无干预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结果发现：实验组幼儿大脑发展明显优于对照组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专家观点和理论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专家认为身体运动对幼儿大脑发展具有积极影响，可以促进神经网络的连接和信息传递。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理论依据：运动可以刺激大脑分泌神经营养因子，促进神经元生长和突触连接的形成。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研究表明，身体运动可以提升幼儿的注意力、记忆力、语言能力等方面的认知能力。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专家建议，通过适当的身体运动，可以促进幼儿的大脑发育和身心健康。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身体运动对幼儿大脑发展的实践方法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身体运动对幼儿大脑发展的实践方法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家庭运动环境：提供安全、宽敞、有趣的运动环境，鼓励孩子自由探索和活动。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亲子运动：与孩子一起参加各种运动活动，如跳绳、踢毽子、游泳等，增进亲子关系的同时促进孩子大脑发展。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游戏化运动：将运动与游戏结合，让孩子在游戏中锻炼身体，提高运动兴趣和积极性。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运动与学习结合：在运动中融入认知训练，如通过跳绳锻炼空间感知能力，通过游泳锻炼记忆力等。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幼儿园中的实践方法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增加户外活动时间：让幼儿在自然环境中玩耍，促进身体运动和感知能力的发展。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创设游戏化环境：通过游戏化的教学方式，激发幼儿的学习兴趣和创造力。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鼓励自主探索：提供多种玩具和教具，引导幼儿自主探索和发现，促进大脑发展。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开展体育课程：设计丰富多彩的体育活动，锻炼幼儿的身体协调性和灵活性。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https://d.book118.com/807044200130006050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LINE_FILL_TYPE" val="2"/>
  <p:tag name="KSO_WM_UNIT_LINE_FORE_SCHEMECOLOR_INDEX" val="5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LINE_FILL_TYPE" val="2"/>
  <p:tag name="KSO_WM_UNIT_LINE_FORE_SCHEMECOLOR_INDEX" val="5"/>
  <p:tag name="KSO_WM_UNIT_PRESET_TEXT" val="0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1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TEMPLATE_CATEGORY" val="custom"/>
  <p:tag name="KSO_WM_TEMPLATE_INDEX" val="2023028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身体运动对幼儿大脑发展的影响</vt:lpstr>
      <vt:lpstr>目录</vt:lpstr>
      <vt:lpstr>身体运动对幼儿大脑发展的重要性</vt:lpstr>
      <vt:lpstr>身体运动对大脑结构的影响</vt:lpstr>
      <vt:lpstr>身体运动对大脑功能的影响</vt:lpstr>
      <vt:lpstr>身体运动对幼儿认知能力的影响</vt:lpstr>
      <vt:lpstr>身体运动对幼儿大脑发展的科学依据</vt:lpstr>
      <vt:lpstr>科学研究结果</vt:lpstr>
      <vt:lpstr>实证研究案例</vt:lpstr>
      <vt:lpstr>专家观点和理论</vt:lpstr>
      <vt:lpstr>身体运动对幼儿大脑发展的实践方法</vt:lpstr>
      <vt:lpstr>身体运动对幼儿大脑发展的实践方法</vt:lpstr>
      <vt:lpstr>幼儿园中的实践方法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2024-09-23T07:30:51.728</cp:lastPrinted>
  <dcterms:created xsi:type="dcterms:W3CDTF">2024-09-22T23:30:51Z</dcterms:created>
  <dcterms:modified xsi:type="dcterms:W3CDTF">2024-09-22T23:30:54Z</dcterms:modified>
</cp:coreProperties>
</file>