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93D5D1-3460-4927-ADE2-F7D8EF6D1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F120F6-4D65-4CC8-B54D-56475247B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3AD683-4116-45BA-B3D8-EE9F000CE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81CEAB-F1F1-422A-B41C-6DB1D6166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B4CDC0-5A16-4808-9FAC-E59DC9457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B65FF3-9969-4B2D-B2F5-313CD454C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37A439-FC30-416C-8DA7-A8714B875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36C621-CB07-4DAB-A175-B92C5B8A8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8DFBEC-AD57-4838-8092-B39B1EB17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2F8439-D604-4D10-97EE-D16253DDC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5F1380-94CF-4CB4-8B3A-A616104B7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04501414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资助育人感恩教育演讲稿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资助政策与育人工作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感恩教育重要性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资助育人案例分享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感恩教育路径探索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资助育人感恩教育展望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介绍演讲的核心主题，即资助育人的重要性和目标。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资助育人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阐述感恩教育在资助育人中的关键作用，及其对学生成长的影响。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感恩教育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演讲主题介绍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培养品德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增强责任感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促进和谐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感恩教育有助于培养学生的优良品德，如感恩、尊重、关爱他人等。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通过感恩教育，引导学生珍惜资源、关爱社会，增强他们的责任感和使命感。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感恩教育有助于构建和谐的校园氛围，增进师生之间的互信与友谊。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感恩教育意义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资助育人背景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介绍国家关于资助育人的相关政策，如助学金、奖学金等。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阐述社会各界对资助育人的关注和支持，包括企业、团体和个人的捐赠和赞助等。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介绍学校在资助育人方面的具体实践，如开展感恩教育活动、设立资助项目等。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国家政策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学校实践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资助政策与育人工作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奖学金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助学金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贷款政策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国家资助政策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提供经济困难学生助学金，保障其基本生活和学习需求。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实施国家助学贷款政策，帮助学生解决学费、住宿费等问题。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设立多项奖学金，激励优秀学子努力进取，为国家培养杰出人才。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确保每个学生享有平等接受教育的权利，不因家庭经济困难而失学。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公平教育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全面发展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感恩教育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关注学生综合素质提升，促进德、智、体、美、劳全面发展。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倡导受助学生树立感恩意识，回报社会，传递正能量。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资助育人理念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建立家庭经济困难学生认定机制，实现精准资助，确保应助尽助。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792" r="15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精准资助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开展励志教育、诚信教育等活动，培养学生自强不息、勇于担当的品质。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励志教育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组织受助学生参加志愿服务、社会实践等活动，增强其社会责任感和公民意识。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社会实践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资助育人实践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感恩教育重要性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感恩教育让学生认识到他人为自己所做的一切，从而学会珍惜他人的付出。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708" r="10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珍惜付出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懂得感恩的人更能体会他人的辛劳和价值，进而学会尊重他人。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尊重他人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感恩之心使人积极向上，有助于传播正能量，形成良好的社会风气。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传递正能量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培养感恩意识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履行公民义务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感恩教育有助于培养学生履行公民义务，关注社会发展。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回馈社会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具备感恩意识的人更愿意回馈社会，参与公益活动，帮助他人。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传承优秀品德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感恩是中华民族传统美德，加强感恩教育有助于传承优秀品德。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458" r="174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542" r="165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增强社会责任感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423" b="1442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6" b="289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促进家庭和谐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增进亲情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感恩教育让学生更懂得关爱家人，增进亲情，促进家庭和睦。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培养家庭责任感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懂得感恩的人更愿意为家庭付出，承担起家庭责任。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传递家庭价值观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感恩教育有助于传递正确的家庭价值观，弘扬家庭美德。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资助育人案例分享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https://d.book118.com/807045014145006025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2024-08-30T14:04:32.067</cp:lastPrinted>
  <dcterms:created xsi:type="dcterms:W3CDTF">2024-08-30T06:04:32Z</dcterms:created>
  <dcterms:modified xsi:type="dcterms:W3CDTF">2024-08-30T06:04:34Z</dcterms:modified>
</cp:coreProperties>
</file>