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B79115-8492-443C-97B6-1206FAF1E68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19F4E-9335-40FE-8BE6-C211D2AA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728D7-9F53-4F04-A6C7-209ADF103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57205-7CA6-4EEC-89AB-A985BE02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4E58D-1AC9-4B7D-B22E-CB66B2642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38E5F-1499-4401-9499-4C1E4D467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2E87F-70BB-4C62-B4C7-0F67D0B4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901A8-4813-4ED0-B746-4AE9BED26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85E13-8E07-441A-80D0-407F2913B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A60F5-43E5-4011-8179-FCA93B669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67FA-14D3-40DA-BE74-B4E998FD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A1901-785B-4C1F-A06E-854C10D7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100F551-ED32-451F-BB12-98B3AB2F587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31E838-787D-41E8-8BB6-4CC7749C817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50163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打印技术在制造业的应用现状分析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打印技术的发展历程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打印技术在汽车制造业的应用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打印技术在医疗领域的应用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打印技术在航空航天领域的应用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打印技术在建筑业的应用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打印技术是一种将数字模型转化为实体物体的制造技术，通过逐层堆叠材料，构建出三维实体结构的方法。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打印技术最早可以追溯到这个时期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1980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由美国的一些大型制造企业开始研究和应用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美国制造企业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快速制造零部件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降低飞机重量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定制汽车配件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提高汽车性能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建造复杂结构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节约建筑材料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医疗保健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个性化医疗器械制造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仿制人体器官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不断推动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打印技术的发展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探索更多领域的应用可能性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应用拓展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提高打印精度和速度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打印技术的发展不仅改变了制造业的生产模式，还为各个领域带来了革命性变革。随着技术的不断进步和创新，相信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打印技术在未来会发挥更加重要的作用。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打印技术在汽车制造业的应用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汽车零部件制造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打印技术在汽车制造业中可以实现汽车零部件的快速定制制造，这种个性化制造方法大幅降低了生产成本，同时也提高了生产效率。制造商可以更灵活地满足市场需求，加快产品更新换代的速度。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汽车模型制作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打印技术实现快速制作汽车模型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可用于设计验证和展示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设计验证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展示新设计的汽车模型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汽车外观定制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打印技术实现汽车外观的个性化定制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满足消费者多样化的需求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满足消费需求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促进汽车外观设计的创新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打印技术在汽车制造业的挑战与未来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在汽车制造业中，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打印技术面临着材料和工艺不断改进的挑战。同时，需要与传统制造方式进行融合和协同发展，以实现更高水平的生产效率和产品质量。未来，随着技术的进步和成本的降低，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打印技术将在汽车制造业中发挥越来越重要的作用。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设计验证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展示新概念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环保可持续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减少废料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可重复利用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快速定制制造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个性化定制生产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汽车零部件制造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个性化外观定制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汽车外观定制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快速设计验证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汽车模型制作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打印技术在医疗领域的应用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医疗器械制造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打印技术可以快速制造医疗器械，例如义肢、种植物等。这种定制化生产方式提高了生产效率，同时也可以根据患者的需求进行个性化定制，为医疗行业带来了革命性的变化。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仿生器官制造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为医疗救治提供了新的可能性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实现仿生器官的制造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提高患者治疗效果和舒适度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医疗器械个性化定制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包括义肢、种植物等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快速制造医疗器械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打印技术在医疗领域的发展趋势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推动医疗行业技术升级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打印市场规模增长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提高患者治疗效果和舒适度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器械个性化定制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为器官再生医学带来新希望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生物打印技术研究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根据患者身体特征定制医疗器械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提高舒适度和治疗效果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低成本生产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节约医疗成本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提高医疗资源利用率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不断引入新材料和设计概念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推动医疗器械制造进步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医疗器械制造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打印技术加速器械生产周期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满足急需医疗器械的需求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https://d.book118.com/807050163120006054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3D打印技术在制造业的应用现状分析</vt:lpstr>
      <vt:lpstr>目录</vt:lpstr>
      <vt:lpstr>第一章 3D打印技术的发展历程</vt:lpstr>
      <vt:lpstr> </vt:lpstr>
      <vt:lpstr>3D打印技术的起源</vt:lpstr>
      <vt:lpstr>3D打印技术的应用领域</vt:lpstr>
      <vt:lpstr>3D打印技术的未来发展</vt:lpstr>
      <vt:lpstr>结语</vt:lpstr>
      <vt:lpstr>第2章 3D打印技术在汽车制造业的应用</vt:lpstr>
      <vt:lpstr> </vt:lpstr>
      <vt:lpstr>汽车模型制作</vt:lpstr>
      <vt:lpstr>汽车外观定制</vt:lpstr>
      <vt:lpstr> </vt:lpstr>
      <vt:lpstr>3D打印技术的优势</vt:lpstr>
      <vt:lpstr>3D打印技术的应用案例</vt:lpstr>
      <vt:lpstr>第3章 3D打印技术在医疗领域的应用</vt:lpstr>
      <vt:lpstr> </vt:lpstr>
      <vt:lpstr>仿生器官制造</vt:lpstr>
      <vt:lpstr>3D打印技术在医疗领域的发展趋势</vt:lpstr>
      <vt:lpstr>医疗器械制造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2024-09-28T23:22:34.357</cp:lastPrinted>
  <dcterms:created xsi:type="dcterms:W3CDTF">2024-09-28T15:22:34Z</dcterms:created>
  <dcterms:modified xsi:type="dcterms:W3CDTF">2024-09-28T15:22:36Z</dcterms:modified>
</cp:coreProperties>
</file>