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28C8B8-830F-44AC-8ADC-B13A814E4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16FC2A-9291-48A8-B211-70B6E9B56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4F8A0C-4335-48A0-A661-2DE537CB20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8A96A7-2393-4073-95DF-73578B039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37B82A-027D-4A28-A795-90171BF0F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E3BC3C-F405-4129-AB82-5DF4957A30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AC266B-DF12-4235-9622-6E463C219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D40E5A-8E69-45FA-946C-6DEFDDD49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26F69-B176-4FB3-A16F-5589B6C74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34C92B-1F25-4DEA-8A8B-E8EAE0B99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59DCF4-8C12-4314-B615-81443DCD62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052062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宫颈癌护理查房PPT课件指导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宫颈癌护理常规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宫颈癌护理查房案例分析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宫颈癌护理研究进展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宫颈癌护理查房效果评价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宫颈癌概述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227" r="2822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宫颈癌是发生在子宫颈部位的恶性肿瘤，是女性生殖道最常见的妇科恶性肿瘤。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根据组织学分类，宫颈癌可分为鳞状细胞癌、腺癌和腺鳞癌等类型。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宫颈癌的发病与多种因素相关，包括人乳头瘤病毒（HPV）感染、性行为、分娩次数、吸烟等。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HPV感染是宫颈癌的主要病因，病毒基因整合到宿主细胞基因中，导致宫颈上皮细胞异常增生和转化，最终发展为宫颈癌。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宫颈癌早期可能无明显症状，随着病情进展，可能出现阴道分泌物增多、接触性出血、下腹痛等症状。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宫颈癌的诊断主要依靠妇科检查、宫颈细胞学检查、阴道镜检查和组织病理学检查等手段。通过综合检查结果，可以明确病变性质、范围和分期，为后续治疗提供依据。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969" r="23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宫颈癌护理常规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评估患者的心理状况，提供心理支持和疏导，缓解患者的焦虑和恐惧。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健康宣教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向患者和家属介绍宫颈癌的病因、治疗方法和护理措施，提高患者对疾病的认识和自我管理能力。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协助医生完成各项术前检查，确保手术顺利进行；指导患者进行术前饮食调整和肠道准备。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术前护理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在手术过程中密切监测患者的生命体征，及时发现并处理异常情况。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根据手术需要，协助医生进行麻醉、输液、输血等操作，确保手术顺利进行。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配合手术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注意预防术中并发症的发生，如出血、感染等，确保手术安全。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评估患者的疼痛程度，采取有效的疼痛管理措施，如药物治疗、物理治疗等，提高患者的舒适度。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根据患者的病情和手术情况，指导患者进行合理的饮食调整，促进术后恢复。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协助患者进行术后康复训练，如呼吸功能锻炼、肢体功能锻炼等，促进患者的功能恢复。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宫颈癌护理查房流程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674" r="167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查房前准备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资料准备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准备宫颈癌相关的护理知识资料，包括疾病概述、护理要点、最新护理进展等。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人员组织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确定参与查房的人员，包括医护人员、患者及家属等，并通知其查房时间和地点。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环境布置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确保查房环境安静、整洁，并准备好必要的查房工具，如PPT课件、护理器械等。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护理操作演示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演示正确的护理操作方法，包括日常护理、伤口护理、疼痛管理等方面的操作。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病情介绍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由医护人员向患者及家属介绍宫颈癌的病情、治疗方案及预期效果。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鼓励患者及家属提问，医护人员耐心解答，并根据实际情况调整护理方案。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375" r="143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67" r="146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查房中实施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https://d.book118.com/807052062023006026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2024-08-31T01:27:33.655</cp:lastPrinted>
  <dcterms:created xsi:type="dcterms:W3CDTF">2024-08-30T17:27:33Z</dcterms:created>
  <dcterms:modified xsi:type="dcterms:W3CDTF">2024-08-30T17:27:35Z</dcterms:modified>
</cp:coreProperties>
</file>