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144160-A6D1-4800-AA0E-328CE8623A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84868C-F10E-4E63-9B37-43923173D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E09335-FD6F-4859-92A3-C5252BE9C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313807-CA53-406A-94EC-405C77FB9C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6C0857-0F2A-4752-B0AC-1ADD88BD53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CFFC02-B41C-4BA5-A362-D8A6F2C37F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DA993D-0F24-4254-81AD-05B17C36A3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46DF5D-A8BB-4204-9DE1-C7E89FE04D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674E94-188E-457E-A847-15DA2A222E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9D99B5-EFE5-4DFB-8B45-666CA1821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31800-1F03-46C9-B703-CE8195B69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053024132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患者参与与共同决策对临床实践的影响与推动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患者参与共同决策的现状与挑战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患者参与共同决策对临床实践的影响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推动患者参与共同决策的策略与措施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推动医学发展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患者参与共同决策有助于推动医学发展，促进医学人文关怀和医学社会化的进程。</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临床实践变革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随着医学模式的转变和患者权益的日益重视，患者参与共同决策成为临床实践的重要组成部分。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提高医疗质量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患者参与共同决策有助于提高医疗质量和患者满意度，减少医疗纠纷。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患者参与共同决策是指医生和患者在平等、尊重的基础上，共同参与医疗决策的过程。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外延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包括信息共享、沟通协商、共同制定治疗方案和风险管理等方面。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涉及患者权益保护、医生职业素养提升、医疗机构管理改进等多个层面。</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患者参与共同决策的概念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患者参与共同决策的现状与挑战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国际趋势</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患者参与共同决策已成为全球医疗领域的重要议题。在发达国家，患者权益保护法规完善，医疗机构积极推行患者参与决策的实践。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国内现状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我国患者参与共同决策起步较晚，但近年来政府、医疗机构和患者群体对此越来越重视。相关法律法规不断完善，医疗机构也在积极探索患者参与决策的模式和路径。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952" r="2195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由于医学知识的专业性和复杂性，医患之间存在沟通障碍，影响患者参与决策的效果。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医患沟通障碍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患者的文化背景、教育程度、经济状况等因素可能影响其参与决策的能力和意愿。</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患者自身因素</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在医疗资源紧张的情况下，医生可能没有足够的时间和精力与患者充分沟通，导致患者参与决策受限。</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医疗资源紧张</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尽管我国相关法律法规不断完善，但在患者参与共同决策方面的具体规定和实施细则仍需进一步明确和完善。</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法律法规不完善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患者参与共同决策对临床实践的影响</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减少医疗差错</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患者参与治疗计划的制定和执行，能够增加对治疗过程的了解和监控，从而减少医疗差错的发生。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改善治疗效果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患者积极参与治疗过程，能够增强自我管理能力，提高治疗效果。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提升诊断准确性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患者参与决策过程，能够提供更详细、准确的病史信息，有助于医生做出更准确的诊断。</a:t>
            </a:r>
          </a:p>
        </p:txBody>
      </p:sp>
      <p:pic>
        <p:nvPicPr>
          <p:cNvPr id="10" name="Picture 10"/>
          <p:cNvPicPr>
            <a:picLocks noChangeAspect="1"/>
          </p:cNvPicPr>
          <p:nvPr/>
        </p:nvPicPr>
        <p:blipFill>
          <a:blip r:embed="rId2"/>
          <a:srcRect l="15000" r="15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提高医疗质量与安全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增强患者自主权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患者参与决策过程，能够感受到自己的意见和需求被重视和尊重，从而增强对医疗团队的信任和满意度。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提高患者依从性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患者参与治疗计划的制定和执行，能够增加对治疗方案的认同感和依从性，从而提高治疗效果和患者满意度。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促进医患关系和谐发展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患者参与共同决策，有助于建立平等、尊重、信任的医患关系，减少医患矛盾和纠纷。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增强患者满意度与信任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加强信息交流</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患者参与决策过程，能够增加医生对患者病情、需求、期望等方面的了解，有助于医生制定更个性化的治疗方案。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促进合作与配合</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患者参与治疗计划的制定和执行，能够与医生形成共同的治疗目标，促进双方的合作与配合。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提高医生工作效率</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患者积极参与治疗过程，能够减轻医生的工作负担，提高医生的工作效率。同时，患者的积极参与也有助于医生更好地了解治疗效果和患者反馈，及时调整治疗方案。</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促进医生与患者之间的沟通与合作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推动患者参与共同决策的策略与措施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https://d.book118.com/807053024132006031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2024-09-04T02:06:10.614</cp:lastPrinted>
  <dcterms:created xsi:type="dcterms:W3CDTF">2024-09-03T18:06:10Z</dcterms:created>
  <dcterms:modified xsi:type="dcterms:W3CDTF">2024-09-03T18:06:12Z</dcterms:modified>
</cp:coreProperties>
</file>