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98E7FC-2BF2-4ED5-9F95-1E93C6A87F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31A1E4-D1E2-40E7-887B-CDA909F26C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D1EFEB-A01C-48E6-931F-F2E940E38C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A1028E-396B-43BC-A9C9-5649C353A7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EB0C75-C930-41A3-AA10-A82D13A10B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636CF7-C991-46AC-8A91-5F48724046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C92355-C16E-4119-A547-A0B7DA952C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721715-A34B-4D68-8BCD-6492E00B55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08D099-C598-487E-9996-58EF9C459B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AA5D86-C706-4A43-8F47-9091ADA931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D273F2-9B35-4491-86F1-1C17360E45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05316415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项目质量管理的验收与交付方法</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项目质量管理概述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验收流程与方法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交付流程与方法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验收与交付中的质量控制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验收与交付的实践经验分享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966" r="14966"/>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项目质量管理的主要目的是确保项目交付的产品或服务符合预期的质量标准，满足客户的需求和期望。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确保项目质量符合预期</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通过有效的质量管理，可以及时发现和解决问题，减少项目失败的风险，提高项目的成功率。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提高项目成功率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优质的项目成果可以提升组织的声誉和竞争力，为组织赢得更多的市场机会和客户信任。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提升组织声誉</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项目质量管理的流程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验收与交付的方法</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质量管理工具和技术</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成功案例和经验教训</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包括质量计划、质量保证、质量控制和质量改进等方面的内容。</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介绍在项目质量管理过程中使用的工具和技术，如质量检查表、流程图、因果图等。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详细介绍项目验收的标准、流程和方法，以及项目交付的方式和相关注意事项。</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分享一些成功的项目质量管理案例和经验教训，以供借鉴和参考。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项目质量管理概述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406" r="234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质量管理是一种系统性的方法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它涉及确定质量方针、目标和职责，并通过质量策划、质量控制、质量保证和质量改进等手段来实现这些目标。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质量管理关注产品、服务或过程的质量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它旨在确保项目输出符合预期的质量要求，并满足相关方的需求和期望。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24" b="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促进持续改进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质量管理不仅关注当前项目的质量，还通过反馈和总结经验教训，为组织未来的项目提供改进机会。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提升客户满意度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通过确保项目输出符合预期的质量标准，可以增加客户对项目产品或服务的满意度。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降低项目风险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有效的质量管理可以减少项目失败、返工和延误等风险，从而提高项目的成功率。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质量管理应始终关注客户的需求和期望，并确保项目输出符合这些要求。</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以客户为中心</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全员参与</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过程方法</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持续改进</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质量管理不仅是质量部门的责任，还需要项目团队全体成员的积极参与和合作。</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质量管理应注重过程控制和改进，通过优化工作流程和采用最佳实践来提高质量。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质量管理应不断寻求改进机会，通过反馈和学习来实现质量的持续提升。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质量管理的原则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验收流程与方法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制定验收计划</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明确验收目标、范围、标准、时间表和参与人员。</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准备验收资料</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收集项目文档、合同、需求规格说明书等相关资料。</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组建验收团队</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包括项目干系人、领域专家和质量保证人员。</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验收准备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评审会议</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对验收结果进行评审，确定项目是否通过验收。</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问题跟踪</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记录发现的问题，并跟踪问题的解决情况。</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测试验证</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对项目成果进行测试验证，包括单元测试、集成测试和系统测试等。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启动会议</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介绍验收流程、参与人员和注意事项。</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现场检查</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对项目成果进行现场检查，包括功能、性能、安全等方面。</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将项目成果与合同、需求规格说明书等文档进行对比分析，检查是否满足要求。</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对比分析法</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邀请领域专家对项目成果进行评审，提出专业意见和建议。</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专家评审法</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邀请用户代表对项目成果进行验收，检查是否满足用户需求和使用要求。</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用户验收法</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综合考虑项目成果的质量、成本、进度等方面进行评价，确定项目是否通过验收。</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综合评价法</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交付流程与方法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https://d.book118.com/807053164151006043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2024-09-17T20:22:43.976</cp:lastPrinted>
  <dcterms:created xsi:type="dcterms:W3CDTF">2024-09-17T12:22:43Z</dcterms:created>
  <dcterms:modified xsi:type="dcterms:W3CDTF">2024-09-17T12:22:46Z</dcterms:modified>
</cp:coreProperties>
</file>