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94DC6C-333B-4307-B8F4-F2B0EECBD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9EF359-2C70-4226-81F1-C1AD2EFD8A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8BA9A4-712B-42CF-AF96-C9F9811705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A0B6AE-F969-4200-9CD9-0D0D521E86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F22E62-15D7-49BB-B8B2-9762EBF7E5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5BC8A0-008E-4E4C-BB43-6C8406B551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FA362C-E9F1-4A97-88DB-575E21D46C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67ECD8-0675-4C67-A61F-2B8B434F24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D8B17C-4CF9-473D-8520-6FC1B531CA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AFC4B9-0CB7-434B-B4F1-3E294257F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008570-6AB9-4F55-983F-48D6E8E9E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05500500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美国大学跨学科人才培养模式研究</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2024-01-21</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美国大学跨学科人才培养模式的理论基础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美国大学跨学科人才培养模式的实践探索</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美国大学跨学科人才培养模式的案例分析</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美国大学跨学科人才培养模式的效果评估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美国大学跨学科人才培养模式的挑战与对策</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结论与启示</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跨学科人才培养的重要性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随着知识经济的发展和全球化的加速，跨学科人才在解决复杂问题、推动创新等方面具有独特优势，成为当前高等教育改革的重要方向。</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8472" b="8472"/>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美国大学在跨学科人才培养方面的领先地位</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美国大学在跨学科教育、科研和实践方面积累了丰富的经验，其跨学科人才培养模式具有较高的国际声誉和影响力。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对我国高等教育改革的借鉴意义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研究美国大学跨学科人才培养模式，可以为我国高等教育改革提供有益的借鉴和启示，促进我国高等教育质量和水平的提高。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国内研究现状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近年来，我国学者对跨学科人才培养进行了广泛研究，主要集中在跨学科教育的理念、模式、实践等方面，但缺乏对国外先进经验的系统梳理和深入研究。</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国外研究现状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国外学者对跨学科人才培养的研究起步较早，已经形成了较为完善的理论体系和实践经验，特别是在跨学科教育课程设计、教学方法、评估机制等方面取得了显著成果。</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未来，跨学科人才培养将更加注重学科交叉融合、产学研合作、国际化发展等方面，同时借助信息技术等手段推动教学模式的创新和变革。</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本研究旨在系统梳理美国大学跨学科人才培养模式的先进经验和做法，深入分析其背后的教育理念、制度设计和实践效果，为我国高等教育改革提供有益的借鉴和启示。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本研究将采用文献研究、案例分析、比较研究等方法，对美国大学跨学科人才培养模式的理念、制度、实践等方面进行深入研究和分析。同时，结合我国高等教育的实际情况，提出针对性的改革建议和发展策略。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美国大学跨学科人才培养模式的理论基础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482" b="164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跨学科教育是指通过整合不同学科领域的知识、方法和技能，培养学生具备跨学科思维、创新能力和解决复杂问题的能力。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强调学科交叉融合，打破传统学科界限；注重知识、能力和素质的全面发展；倡导问题导向和实践应用。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跨学科教育的概念和内涵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跨学科教育的特点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跨学科教育的定义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跨学科教育的发展历程及现状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跨学科教育的发展历程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从20世纪初的通识教育到20世纪中后期的跨学科研究，再到21世纪的跨学科教育，经历了从理念到实践的逐步深化过程。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跨学科教育的现状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目前，美国大学普遍重视跨学科教育，纷纷设立跨学科研究中心、课程和项目，鼓励学生进行跨学科学习和研究。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跨学科教育的理论基础和支撑</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认为创新是教育的核心目标之一，跨学科教育通过培养学生的创新思维和创新能力，为未来的创新型人才奠定基础。</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创新教育理论</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认为人类智能是多元化的，包括语言智能、数学逻辑智能、空间智能、身体运动智能、音乐智能、人际智能和自我认知智能等，跨学科教育有助于开发学生的多元智能。</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多元智能理论</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强调学习是学生主动建构知识的过程，跨学科教育通过提供多样化的学习资源和情境，帮助学生建构自己的知识体系。</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建构主义学习理论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美国大学跨学科人才培养模式的实践探索</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跨学科课程设置与教学方法改革</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美国大学通过整合不同学科领域的知识，构建跨学科课程体系，使学生能够接触到多元化的学术观点和研究方法。</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教学方法的创新</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在跨学科课程中，教师采用小组讨论、案例研究、项目实践等教学方法，鼓励学生主动学习和合作学习，培养其批判性思维和创新能力。</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学科交叉融合的教学实践</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美国大学还通过设立跨学科研究中心、实验室等机构，促进不同学科教师之间的合作与交流，推动学科交叉融合的教学实践。</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跨学科课程体系的构建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708" r="157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美国大学鼓励学生参与跨学科科研项目，为其提供科研训练和实践机会，培养其科研能力和团队协作精神。</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科研项目的参与</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学生需要在导师的指导下完成学术论文的撰写和发表，这是其获得学位和学术成果的重要要求之一。</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学术论文的发表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美国大学积极组织学生参加国际学术会议和研讨会，为其提供展示研究成果和交流学术思想的平台。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学术会议的参与</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科研训练与学术成果要求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学生评价体系的建立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美国大学建立了完善的学生评价体系，包括课程评价、教师评价、学生自评等多个方面，以确保教学质量的持续改进。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反馈机制的完善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学校通过定期的学生调查、座谈会等方式收集学生的反馈意见，及时了解教学中存在的问题和不足，为改进教学提供依据。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持续改进的实施</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根据学生评价结果和反馈意见，美国大学会及时调整课程设置、改进教学方法、完善科研训练等，以不断优化跨学科人才培养模式。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学生评价与持续改进机制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美国大学跨学科人才培养模式的案例分析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https://d.book118.com/807055005004006041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2024-09-13T16:19:10.100</cp:lastPrinted>
  <dcterms:created xsi:type="dcterms:W3CDTF">2024-09-13T08:19:10Z</dcterms:created>
  <dcterms:modified xsi:type="dcterms:W3CDTF">2024-09-13T08:19:12Z</dcterms:modified>
</cp:coreProperties>
</file>