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C5E3AB-E752-4F20-A445-66FE3565A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4C28EC-A95B-4C39-AFEE-8AB744C65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7E08A-AE25-485B-8216-A94833E8A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8373AB-220A-412C-A3A1-5FE23B62E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E3F077-10DF-4D38-8B7C-1C6EAB1E9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5DAC38-7EB0-4C74-ABD1-9DC95FE03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D376AB-08B0-48FD-A76A-54E437A10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803C2E-8330-4C21-BA0D-F34F11A8C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3E30B5-8246-48E0-B50A-EA2F6A767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AB02E4-9878-4A92-A5B9-B02269AB6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1B3BE7-EEBE-417E-8781-8957D72B3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0550111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糖尿病人查房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糖尿病患者查房流程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糖尿病患者常见问题解答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糖尿病是一种常见的慢性代谢性疾病，以高血糖为主要特征，分为1型糖尿病、2型糖尿病、妊娠期糖尿病和其他特殊类型糖尿病。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由于胰岛素分泌不足或作用缺陷导致的血糖升高，长期高血糖可导致各种组织器官的损害，如眼、肾、神经、心血管等。根据病因和发病机制的不同，糖尿病可分为1型糖尿病、2型糖尿病、妊娠期糖尿病和其他特殊类型糖尿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糖尿病的病因复杂，主要包括遗传因素、环境因素和自身免疫等。病理机制主要涉及胰岛素分泌不足或作用缺陷，导致血糖升高和代谢紊乱。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病因主要包括遗传因素、环境因素和自身免疫等。遗传因素是指糖尿病具有家族聚集性，一级亲属患有糖尿病，个体患病风险增加。环境因素包括不良的生活方式、缺乏运动、肥胖、长期压力等。自身免疫因素是指某些情况下，自身免疫系统会攻击胰腺细胞，导致胰岛素分泌减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糖尿病的症状主要包括多饮、多尿、多食和消瘦等，即“三多一少”。诊断主要依据血糖水平，包括空腹血糖和餐后2小时血糖。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症状主要包括多饮、多尿、多食和消瘦等，即“三多一少”。多饮是因为高血糖导致口渴中枢兴奋，多尿是因为高血糖引起渗透性利尿，多食是因为细胞处于饥饿状态而引起摄食中枢兴奋，消瘦是因为机体不能充分利用葡萄糖而消耗脂肪和肌肉组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糖尿病的症状与诊断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糖尿病患者日常护理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合理控制饮食是糖尿病患者日常护理的关键，需注意食物的热量、糖分、脂肪和蛋白质含量。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糖尿病患者应遵循低糖、低脂、高纤维的饮食原则，控制总热量摄入，避免高糖和高脂肪食物，如糖果、蛋糕、油炸食品等。同时，增加蔬菜、水果和全谷类食物的摄入，有助于稳定血糖水平。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000" b="10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适当的运动有助于糖尿病患者控制血糖，提高身体代谢水平，增强免疫力。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糖尿病患者应选择适合自己的运动方式，如散步、慢跑、太极拳等，避免剧烈运动。运动时应避免空腹状态，以免发生低血糖。运动前后应监测血糖水平，及时调整运动强度和饮食。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糖尿病患者需按时按量服用药物，不得擅自更改药物剂量或停药。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糖尿病患者应遵循医生的指导，按时按量服用降糖药物或注射胰岛素。同时，应定期监测血糖水平，根据血糖变化及时调整药物剂量。如出现任何不适或疑似药物不良反应，应及时就医。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https://d.book118.com/807055011141006040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2024-09-13T06:46:09.818</cp:lastPrinted>
  <dcterms:created xsi:type="dcterms:W3CDTF">2024-09-12T22:46:09Z</dcterms:created>
  <dcterms:modified xsi:type="dcterms:W3CDTF">2024-09-12T22:46:11Z</dcterms:modified>
</cp:coreProperties>
</file>